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  <p:sldMasterId id="2147483748" r:id="rId2"/>
    <p:sldMasterId id="2147483726" r:id="rId3"/>
    <p:sldMasterId id="2147483753" r:id="rId4"/>
    <p:sldMasterId id="2147483759" r:id="rId5"/>
    <p:sldMasterId id="2147483765" r:id="rId6"/>
    <p:sldMasterId id="2147483771" r:id="rId7"/>
  </p:sldMasterIdLst>
  <p:notesMasterIdLst>
    <p:notesMasterId r:id="rId22"/>
  </p:notesMasterIdLst>
  <p:sldIdLst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</p:sldIdLst>
  <p:sldSz cx="11520488" cy="6480175"/>
  <p:notesSz cx="6858000" cy="9144000"/>
  <p:defaultTextStyle>
    <a:defPPr>
      <a:defRPr lang="da-DK"/>
    </a:defPPr>
    <a:lvl1pPr marL="0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1pPr>
    <a:lvl2pPr marL="432008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2pPr>
    <a:lvl3pPr marL="864017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3pPr>
    <a:lvl4pPr marL="1296025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4pPr>
    <a:lvl5pPr marL="1728033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5pPr>
    <a:lvl6pPr marL="2160041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6pPr>
    <a:lvl7pPr marL="2592050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7pPr>
    <a:lvl8pPr marL="3024058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8pPr>
    <a:lvl9pPr marL="3456066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3B169"/>
    <a:srgbClr val="FFCCCC"/>
    <a:srgbClr val="6E9FC0"/>
    <a:srgbClr val="F3D79F"/>
    <a:srgbClr val="F1F1F1"/>
    <a:srgbClr val="565656"/>
    <a:srgbClr val="00A4B7"/>
    <a:srgbClr val="015683"/>
    <a:srgbClr val="E1E9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9" autoAdjust="0"/>
    <p:restoredTop sz="86364"/>
  </p:normalViewPr>
  <p:slideViewPr>
    <p:cSldViewPr snapToGrid="0">
      <p:cViewPr varScale="1">
        <p:scale>
          <a:sx n="70" d="100"/>
          <a:sy n="70" d="100"/>
        </p:scale>
        <p:origin x="4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5178FA-48BA-4633-B82C-C99F48318DF5}" type="doc">
      <dgm:prSet loTypeId="urn:microsoft.com/office/officeart/2005/8/layout/process1" loCatId="process" qsTypeId="urn:microsoft.com/office/officeart/2005/8/quickstyle/simple1" qsCatId="simple" csTypeId="urn:microsoft.com/office/officeart/2005/8/colors/accent2_1" csCatId="accent2" phldr="1"/>
      <dgm:spPr/>
    </dgm:pt>
    <dgm:pt modelId="{85DF4A05-504E-4147-98AA-B2844F4388BC}">
      <dgm:prSet phldrT="[Tekst]" custT="1"/>
      <dgm:spPr/>
      <dgm:t>
        <a:bodyPr/>
        <a:lstStyle/>
        <a:p>
          <a:r>
            <a:rPr lang="da-DK" sz="1000" dirty="0" smtClean="0"/>
            <a:t>Fælles it-system/</a:t>
          </a:r>
          <a:r>
            <a:rPr lang="da-DK" sz="1000" dirty="0" err="1" smtClean="0"/>
            <a:t>Nexus</a:t>
          </a:r>
          <a:endParaRPr lang="da-DK" sz="1000" dirty="0" smtClean="0"/>
        </a:p>
        <a:p>
          <a:r>
            <a:rPr lang="da-DK" sz="1000" dirty="0" smtClean="0"/>
            <a:t>2017-18</a:t>
          </a:r>
          <a:endParaRPr lang="da-DK" sz="1000" dirty="0"/>
        </a:p>
      </dgm:t>
    </dgm:pt>
    <dgm:pt modelId="{9D120EA5-CC1B-48E4-842A-1DE9ADF9D9D7}" type="parTrans" cxnId="{5762B754-AA03-4466-B7C7-560CD89B0DE6}">
      <dgm:prSet/>
      <dgm:spPr/>
      <dgm:t>
        <a:bodyPr/>
        <a:lstStyle/>
        <a:p>
          <a:endParaRPr lang="da-DK"/>
        </a:p>
      </dgm:t>
    </dgm:pt>
    <dgm:pt modelId="{2CF9F883-048C-4D5C-A547-D4CFDE728322}" type="sibTrans" cxnId="{5762B754-AA03-4466-B7C7-560CD89B0DE6}">
      <dgm:prSet/>
      <dgm:spPr/>
      <dgm:t>
        <a:bodyPr/>
        <a:lstStyle/>
        <a:p>
          <a:endParaRPr lang="da-DK"/>
        </a:p>
      </dgm:t>
    </dgm:pt>
    <dgm:pt modelId="{55CCDDF8-61ED-45FA-832E-96D8ADDFB070}">
      <dgm:prSet phldrT="[Tekst]" custT="1"/>
      <dgm:spPr>
        <a:solidFill>
          <a:srgbClr val="FFC000">
            <a:alpha val="60000"/>
          </a:srgbClr>
        </a:solidFill>
        <a:ln>
          <a:solidFill>
            <a:srgbClr val="C00000"/>
          </a:solidFill>
        </a:ln>
      </dgm:spPr>
      <dgm:t>
        <a:bodyPr/>
        <a:lstStyle/>
        <a:p>
          <a:r>
            <a:rPr lang="da-DK" sz="1000" dirty="0" smtClean="0"/>
            <a:t>Fælles strategiske pejlemærke om dokumentationspraksis</a:t>
          </a:r>
        </a:p>
        <a:p>
          <a:r>
            <a:rPr lang="da-DK" sz="1000" dirty="0" smtClean="0"/>
            <a:t>2019-20</a:t>
          </a:r>
          <a:endParaRPr lang="da-DK" sz="1000" dirty="0"/>
        </a:p>
      </dgm:t>
    </dgm:pt>
    <dgm:pt modelId="{D5CAC78B-D39D-47BE-9557-25C5BE70948E}" type="parTrans" cxnId="{89216969-8490-4C8B-B447-CF8C2D8AA962}">
      <dgm:prSet/>
      <dgm:spPr/>
      <dgm:t>
        <a:bodyPr/>
        <a:lstStyle/>
        <a:p>
          <a:endParaRPr lang="da-DK"/>
        </a:p>
      </dgm:t>
    </dgm:pt>
    <dgm:pt modelId="{AE668CF8-D7EE-400B-A690-870B3FB567FF}" type="sibTrans" cxnId="{89216969-8490-4C8B-B447-CF8C2D8AA962}">
      <dgm:prSet/>
      <dgm:spPr/>
      <dgm:t>
        <a:bodyPr/>
        <a:lstStyle/>
        <a:p>
          <a:endParaRPr lang="da-DK"/>
        </a:p>
      </dgm:t>
    </dgm:pt>
    <dgm:pt modelId="{870B923B-7388-482D-B5BF-BEA846A6ABDE}">
      <dgm:prSet phldrT="[Tekst]" custT="1"/>
      <dgm:spPr>
        <a:solidFill>
          <a:srgbClr val="F3D79F"/>
        </a:solidFill>
      </dgm:spPr>
      <dgm:t>
        <a:bodyPr/>
        <a:lstStyle/>
        <a:p>
          <a:r>
            <a:rPr lang="da-DK" sz="1000" dirty="0" smtClean="0"/>
            <a:t>Arbejdsgruppe om indsatsplaner på tværs af myndighed og drift</a:t>
          </a:r>
        </a:p>
        <a:p>
          <a:r>
            <a:rPr lang="da-DK" sz="1000" dirty="0" smtClean="0"/>
            <a:t>2019</a:t>
          </a:r>
          <a:endParaRPr lang="da-DK" sz="1000" dirty="0"/>
        </a:p>
      </dgm:t>
    </dgm:pt>
    <dgm:pt modelId="{1B21E167-82E7-49B8-B0FC-1140B7914401}" type="parTrans" cxnId="{0B75AAB8-CC15-4D1F-B6F9-E51EFF9FBAF9}">
      <dgm:prSet/>
      <dgm:spPr/>
      <dgm:t>
        <a:bodyPr/>
        <a:lstStyle/>
        <a:p>
          <a:endParaRPr lang="da-DK"/>
        </a:p>
      </dgm:t>
    </dgm:pt>
    <dgm:pt modelId="{AC249CBB-6539-4887-AF59-5562292BDCE1}" type="sibTrans" cxnId="{0B75AAB8-CC15-4D1F-B6F9-E51EFF9FBAF9}">
      <dgm:prSet/>
      <dgm:spPr/>
      <dgm:t>
        <a:bodyPr/>
        <a:lstStyle/>
        <a:p>
          <a:endParaRPr lang="da-DK"/>
        </a:p>
      </dgm:t>
    </dgm:pt>
    <dgm:pt modelId="{EA0FE424-AB74-49F9-A936-DEE1406640C0}">
      <dgm:prSet phldrT="[Tekst]" custT="1"/>
      <dgm:spPr>
        <a:solidFill>
          <a:srgbClr val="F3D79F"/>
        </a:solidFill>
      </dgm:spPr>
      <dgm:t>
        <a:bodyPr/>
        <a:lstStyle/>
        <a:p>
          <a:r>
            <a:rPr lang="da-DK" sz="1000" dirty="0" smtClean="0"/>
            <a:t>Lokale processer i forhold til implementering af anbefalinger</a:t>
          </a:r>
        </a:p>
        <a:p>
          <a:r>
            <a:rPr lang="da-DK" sz="1000" dirty="0" smtClean="0"/>
            <a:t>2019-nu</a:t>
          </a:r>
          <a:endParaRPr lang="da-DK" sz="1000" dirty="0"/>
        </a:p>
      </dgm:t>
    </dgm:pt>
    <dgm:pt modelId="{90D7E3BC-7781-48D3-AFA7-B7841CD8C9C1}" type="parTrans" cxnId="{004D67A1-3C91-4DE6-8F88-880AE44A9E74}">
      <dgm:prSet/>
      <dgm:spPr/>
      <dgm:t>
        <a:bodyPr/>
        <a:lstStyle/>
        <a:p>
          <a:endParaRPr lang="da-DK"/>
        </a:p>
      </dgm:t>
    </dgm:pt>
    <dgm:pt modelId="{757CBD63-BD5E-4B9A-96B0-DD23BAC2BF1F}" type="sibTrans" cxnId="{004D67A1-3C91-4DE6-8F88-880AE44A9E74}">
      <dgm:prSet/>
      <dgm:spPr/>
      <dgm:t>
        <a:bodyPr/>
        <a:lstStyle/>
        <a:p>
          <a:endParaRPr lang="da-DK"/>
        </a:p>
      </dgm:t>
    </dgm:pt>
    <dgm:pt modelId="{C76BCA9E-DDE8-4582-B512-7F16F84B7892}">
      <dgm:prSet phldrT="[Tekst]" custT="1"/>
      <dgm:spPr/>
      <dgm:t>
        <a:bodyPr/>
        <a:lstStyle/>
        <a:p>
          <a:r>
            <a:rPr lang="da-DK" sz="1000" smtClean="0"/>
            <a:t>Fokus </a:t>
          </a:r>
          <a:r>
            <a:rPr lang="da-DK" sz="1000" dirty="0" smtClean="0"/>
            <a:t>på begrundet praksis og </a:t>
          </a:r>
          <a:r>
            <a:rPr lang="da-DK" sz="1000" dirty="0" err="1" smtClean="0"/>
            <a:t>vidensbasering</a:t>
          </a:r>
          <a:r>
            <a:rPr lang="da-DK" sz="1000" dirty="0" smtClean="0"/>
            <a:t> </a:t>
          </a:r>
        </a:p>
        <a:p>
          <a:r>
            <a:rPr lang="da-DK" sz="1000" dirty="0" smtClean="0"/>
            <a:t>2018</a:t>
          </a:r>
          <a:endParaRPr lang="da-DK" sz="1000" dirty="0"/>
        </a:p>
      </dgm:t>
    </dgm:pt>
    <dgm:pt modelId="{9B56852E-B2EE-422F-9297-91CDD70E6367}" type="parTrans" cxnId="{3C8E388F-F854-4E0D-922B-99D05786E504}">
      <dgm:prSet/>
      <dgm:spPr/>
      <dgm:t>
        <a:bodyPr/>
        <a:lstStyle/>
        <a:p>
          <a:endParaRPr lang="da-DK"/>
        </a:p>
      </dgm:t>
    </dgm:pt>
    <dgm:pt modelId="{F092410A-5FCD-4AA8-9C5E-B4B25B473B1B}" type="sibTrans" cxnId="{3C8E388F-F854-4E0D-922B-99D05786E504}">
      <dgm:prSet/>
      <dgm:spPr/>
      <dgm:t>
        <a:bodyPr/>
        <a:lstStyle/>
        <a:p>
          <a:endParaRPr lang="da-DK"/>
        </a:p>
      </dgm:t>
    </dgm:pt>
    <dgm:pt modelId="{07AD033F-B2DF-4E33-A6FE-D23EA0E78285}" type="pres">
      <dgm:prSet presAssocID="{E25178FA-48BA-4633-B82C-C99F48318DF5}" presName="Name0" presStyleCnt="0">
        <dgm:presLayoutVars>
          <dgm:dir/>
          <dgm:resizeHandles val="exact"/>
        </dgm:presLayoutVars>
      </dgm:prSet>
      <dgm:spPr/>
    </dgm:pt>
    <dgm:pt modelId="{B7A905E2-CA3E-41E1-9C1D-A4CF4116DF64}" type="pres">
      <dgm:prSet presAssocID="{85DF4A05-504E-4147-98AA-B2844F4388BC}" presName="node" presStyleLbl="node1" presStyleIdx="0" presStyleCnt="5" custScaleX="134171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6269E82-A13C-4B76-AF91-B9444BD48B02}" type="pres">
      <dgm:prSet presAssocID="{2CF9F883-048C-4D5C-A547-D4CFDE728322}" presName="sibTrans" presStyleLbl="sibTrans2D1" presStyleIdx="0" presStyleCnt="4"/>
      <dgm:spPr/>
      <dgm:t>
        <a:bodyPr/>
        <a:lstStyle/>
        <a:p>
          <a:endParaRPr lang="da-DK"/>
        </a:p>
      </dgm:t>
    </dgm:pt>
    <dgm:pt modelId="{624DE622-2A75-4D5E-AB5D-FBBF8994FAA4}" type="pres">
      <dgm:prSet presAssocID="{2CF9F883-048C-4D5C-A547-D4CFDE728322}" presName="connectorText" presStyleLbl="sibTrans2D1" presStyleIdx="0" presStyleCnt="4"/>
      <dgm:spPr/>
      <dgm:t>
        <a:bodyPr/>
        <a:lstStyle/>
        <a:p>
          <a:endParaRPr lang="da-DK"/>
        </a:p>
      </dgm:t>
    </dgm:pt>
    <dgm:pt modelId="{4088B70D-233A-435A-BDD7-76D63B19B72B}" type="pres">
      <dgm:prSet presAssocID="{C76BCA9E-DDE8-4582-B512-7F16F84B7892}" presName="node" presStyleLbl="node1" presStyleIdx="1" presStyleCnt="5" custScaleX="146910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94DBEDB-859A-4CE2-A023-14236C64FAF7}" type="pres">
      <dgm:prSet presAssocID="{F092410A-5FCD-4AA8-9C5E-B4B25B473B1B}" presName="sibTrans" presStyleLbl="sibTrans2D1" presStyleIdx="1" presStyleCnt="4"/>
      <dgm:spPr/>
      <dgm:t>
        <a:bodyPr/>
        <a:lstStyle/>
        <a:p>
          <a:endParaRPr lang="da-DK"/>
        </a:p>
      </dgm:t>
    </dgm:pt>
    <dgm:pt modelId="{4CCE0A0E-43AE-4F50-A571-A99B878672A1}" type="pres">
      <dgm:prSet presAssocID="{F092410A-5FCD-4AA8-9C5E-B4B25B473B1B}" presName="connectorText" presStyleLbl="sibTrans2D1" presStyleIdx="1" presStyleCnt="4"/>
      <dgm:spPr/>
      <dgm:t>
        <a:bodyPr/>
        <a:lstStyle/>
        <a:p>
          <a:endParaRPr lang="da-DK"/>
        </a:p>
      </dgm:t>
    </dgm:pt>
    <dgm:pt modelId="{565F79AB-1FAE-40AC-928B-721713B7F3A2}" type="pres">
      <dgm:prSet presAssocID="{55CCDDF8-61ED-45FA-832E-96D8ADDFB070}" presName="node" presStyleLbl="node1" presStyleIdx="2" presStyleCnt="5" custScaleX="162592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25D6559A-CDFE-4413-AD8B-7CFC46A9B69E}" type="pres">
      <dgm:prSet presAssocID="{AE668CF8-D7EE-400B-A690-870B3FB567FF}" presName="sibTrans" presStyleLbl="sibTrans2D1" presStyleIdx="2" presStyleCnt="4"/>
      <dgm:spPr/>
      <dgm:t>
        <a:bodyPr/>
        <a:lstStyle/>
        <a:p>
          <a:endParaRPr lang="da-DK"/>
        </a:p>
      </dgm:t>
    </dgm:pt>
    <dgm:pt modelId="{CF2F1F6F-A086-4D87-B44D-AB362479C621}" type="pres">
      <dgm:prSet presAssocID="{AE668CF8-D7EE-400B-A690-870B3FB567FF}" presName="connectorText" presStyleLbl="sibTrans2D1" presStyleIdx="2" presStyleCnt="4"/>
      <dgm:spPr/>
      <dgm:t>
        <a:bodyPr/>
        <a:lstStyle/>
        <a:p>
          <a:endParaRPr lang="da-DK"/>
        </a:p>
      </dgm:t>
    </dgm:pt>
    <dgm:pt modelId="{4A9506F5-3C05-406E-8CCA-C26043152085}" type="pres">
      <dgm:prSet presAssocID="{870B923B-7388-482D-B5BF-BEA846A6ABDE}" presName="node" presStyleLbl="node1" presStyleIdx="3" presStyleCnt="5" custScaleX="143112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49BA4F18-E92D-46F6-8106-54AF7EB1B95E}" type="pres">
      <dgm:prSet presAssocID="{AC249CBB-6539-4887-AF59-5562292BDCE1}" presName="sibTrans" presStyleLbl="sibTrans2D1" presStyleIdx="3" presStyleCnt="4"/>
      <dgm:spPr/>
      <dgm:t>
        <a:bodyPr/>
        <a:lstStyle/>
        <a:p>
          <a:endParaRPr lang="da-DK"/>
        </a:p>
      </dgm:t>
    </dgm:pt>
    <dgm:pt modelId="{522C3213-F67A-49B2-BCFF-D58A2F538553}" type="pres">
      <dgm:prSet presAssocID="{AC249CBB-6539-4887-AF59-5562292BDCE1}" presName="connectorText" presStyleLbl="sibTrans2D1" presStyleIdx="3" presStyleCnt="4"/>
      <dgm:spPr/>
      <dgm:t>
        <a:bodyPr/>
        <a:lstStyle/>
        <a:p>
          <a:endParaRPr lang="da-DK"/>
        </a:p>
      </dgm:t>
    </dgm:pt>
    <dgm:pt modelId="{D10F8E5B-8B50-4F7F-B179-B5C7DB2C0DBD}" type="pres">
      <dgm:prSet presAssocID="{EA0FE424-AB74-49F9-A936-DEE1406640C0}" presName="node" presStyleLbl="node1" presStyleIdx="4" presStyleCnt="5" custScaleX="134968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21C31A8D-1306-41FA-A8F6-00EC3917B49E}" type="presOf" srcId="{AC249CBB-6539-4887-AF59-5562292BDCE1}" destId="{522C3213-F67A-49B2-BCFF-D58A2F538553}" srcOrd="1" destOrd="0" presId="urn:microsoft.com/office/officeart/2005/8/layout/process1"/>
    <dgm:cxn modelId="{EE399830-6E78-4206-A1A2-CFA76C404276}" type="presOf" srcId="{F092410A-5FCD-4AA8-9C5E-B4B25B473B1B}" destId="{4CCE0A0E-43AE-4F50-A571-A99B878672A1}" srcOrd="1" destOrd="0" presId="urn:microsoft.com/office/officeart/2005/8/layout/process1"/>
    <dgm:cxn modelId="{004D67A1-3C91-4DE6-8F88-880AE44A9E74}" srcId="{E25178FA-48BA-4633-B82C-C99F48318DF5}" destId="{EA0FE424-AB74-49F9-A936-DEE1406640C0}" srcOrd="4" destOrd="0" parTransId="{90D7E3BC-7781-48D3-AFA7-B7841CD8C9C1}" sibTransId="{757CBD63-BD5E-4B9A-96B0-DD23BAC2BF1F}"/>
    <dgm:cxn modelId="{DA6C84A2-8613-44D9-BC4C-072269FCBC93}" type="presOf" srcId="{F092410A-5FCD-4AA8-9C5E-B4B25B473B1B}" destId="{B94DBEDB-859A-4CE2-A023-14236C64FAF7}" srcOrd="0" destOrd="0" presId="urn:microsoft.com/office/officeart/2005/8/layout/process1"/>
    <dgm:cxn modelId="{89216969-8490-4C8B-B447-CF8C2D8AA962}" srcId="{E25178FA-48BA-4633-B82C-C99F48318DF5}" destId="{55CCDDF8-61ED-45FA-832E-96D8ADDFB070}" srcOrd="2" destOrd="0" parTransId="{D5CAC78B-D39D-47BE-9557-25C5BE70948E}" sibTransId="{AE668CF8-D7EE-400B-A690-870B3FB567FF}"/>
    <dgm:cxn modelId="{0B75AAB8-CC15-4D1F-B6F9-E51EFF9FBAF9}" srcId="{E25178FA-48BA-4633-B82C-C99F48318DF5}" destId="{870B923B-7388-482D-B5BF-BEA846A6ABDE}" srcOrd="3" destOrd="0" parTransId="{1B21E167-82E7-49B8-B0FC-1140B7914401}" sibTransId="{AC249CBB-6539-4887-AF59-5562292BDCE1}"/>
    <dgm:cxn modelId="{91BA3A1B-93E7-440A-8D2D-8447D1741930}" type="presOf" srcId="{AE668CF8-D7EE-400B-A690-870B3FB567FF}" destId="{CF2F1F6F-A086-4D87-B44D-AB362479C621}" srcOrd="1" destOrd="0" presId="urn:microsoft.com/office/officeart/2005/8/layout/process1"/>
    <dgm:cxn modelId="{27E8EEDA-E2AD-4C47-B3C0-CF8B8214E075}" type="presOf" srcId="{2CF9F883-048C-4D5C-A547-D4CFDE728322}" destId="{624DE622-2A75-4D5E-AB5D-FBBF8994FAA4}" srcOrd="1" destOrd="0" presId="urn:microsoft.com/office/officeart/2005/8/layout/process1"/>
    <dgm:cxn modelId="{5762B754-AA03-4466-B7C7-560CD89B0DE6}" srcId="{E25178FA-48BA-4633-B82C-C99F48318DF5}" destId="{85DF4A05-504E-4147-98AA-B2844F4388BC}" srcOrd="0" destOrd="0" parTransId="{9D120EA5-CC1B-48E4-842A-1DE9ADF9D9D7}" sibTransId="{2CF9F883-048C-4D5C-A547-D4CFDE728322}"/>
    <dgm:cxn modelId="{8F28DB15-D602-4160-8299-494E60A63672}" type="presOf" srcId="{EA0FE424-AB74-49F9-A936-DEE1406640C0}" destId="{D10F8E5B-8B50-4F7F-B179-B5C7DB2C0DBD}" srcOrd="0" destOrd="0" presId="urn:microsoft.com/office/officeart/2005/8/layout/process1"/>
    <dgm:cxn modelId="{F27C305D-01E0-41F1-90BF-4DB128C8E86E}" type="presOf" srcId="{55CCDDF8-61ED-45FA-832E-96D8ADDFB070}" destId="{565F79AB-1FAE-40AC-928B-721713B7F3A2}" srcOrd="0" destOrd="0" presId="urn:microsoft.com/office/officeart/2005/8/layout/process1"/>
    <dgm:cxn modelId="{A15D5A2C-C278-4F54-BBC3-C72573684B23}" type="presOf" srcId="{AC249CBB-6539-4887-AF59-5562292BDCE1}" destId="{49BA4F18-E92D-46F6-8106-54AF7EB1B95E}" srcOrd="0" destOrd="0" presId="urn:microsoft.com/office/officeart/2005/8/layout/process1"/>
    <dgm:cxn modelId="{D2ECC67F-93B2-45D7-91F4-F1C3FFEA47E6}" type="presOf" srcId="{E25178FA-48BA-4633-B82C-C99F48318DF5}" destId="{07AD033F-B2DF-4E33-A6FE-D23EA0E78285}" srcOrd="0" destOrd="0" presId="urn:microsoft.com/office/officeart/2005/8/layout/process1"/>
    <dgm:cxn modelId="{AC242FEF-78EC-4C64-A9CD-D04FC6CDE04B}" type="presOf" srcId="{2CF9F883-048C-4D5C-A547-D4CFDE728322}" destId="{06269E82-A13C-4B76-AF91-B9444BD48B02}" srcOrd="0" destOrd="0" presId="urn:microsoft.com/office/officeart/2005/8/layout/process1"/>
    <dgm:cxn modelId="{3C8E388F-F854-4E0D-922B-99D05786E504}" srcId="{E25178FA-48BA-4633-B82C-C99F48318DF5}" destId="{C76BCA9E-DDE8-4582-B512-7F16F84B7892}" srcOrd="1" destOrd="0" parTransId="{9B56852E-B2EE-422F-9297-91CDD70E6367}" sibTransId="{F092410A-5FCD-4AA8-9C5E-B4B25B473B1B}"/>
    <dgm:cxn modelId="{C5B43E48-2042-4AB0-9128-58CD4E48BECD}" type="presOf" srcId="{85DF4A05-504E-4147-98AA-B2844F4388BC}" destId="{B7A905E2-CA3E-41E1-9C1D-A4CF4116DF64}" srcOrd="0" destOrd="0" presId="urn:microsoft.com/office/officeart/2005/8/layout/process1"/>
    <dgm:cxn modelId="{FB75984C-AE35-4D53-AE31-EBAA161EFD4B}" type="presOf" srcId="{AE668CF8-D7EE-400B-A690-870B3FB567FF}" destId="{25D6559A-CDFE-4413-AD8B-7CFC46A9B69E}" srcOrd="0" destOrd="0" presId="urn:microsoft.com/office/officeart/2005/8/layout/process1"/>
    <dgm:cxn modelId="{4D692660-0D79-4162-98F1-1A5F9058BE12}" type="presOf" srcId="{870B923B-7388-482D-B5BF-BEA846A6ABDE}" destId="{4A9506F5-3C05-406E-8CCA-C26043152085}" srcOrd="0" destOrd="0" presId="urn:microsoft.com/office/officeart/2005/8/layout/process1"/>
    <dgm:cxn modelId="{ABE95455-AB04-4F90-8079-0B48C122ECDD}" type="presOf" srcId="{C76BCA9E-DDE8-4582-B512-7F16F84B7892}" destId="{4088B70D-233A-435A-BDD7-76D63B19B72B}" srcOrd="0" destOrd="0" presId="urn:microsoft.com/office/officeart/2005/8/layout/process1"/>
    <dgm:cxn modelId="{02FA7872-955C-4392-8664-E66555FA8D7A}" type="presParOf" srcId="{07AD033F-B2DF-4E33-A6FE-D23EA0E78285}" destId="{B7A905E2-CA3E-41E1-9C1D-A4CF4116DF64}" srcOrd="0" destOrd="0" presId="urn:microsoft.com/office/officeart/2005/8/layout/process1"/>
    <dgm:cxn modelId="{B10E3E8A-D94D-4AC4-8247-A3352C1C42C2}" type="presParOf" srcId="{07AD033F-B2DF-4E33-A6FE-D23EA0E78285}" destId="{06269E82-A13C-4B76-AF91-B9444BD48B02}" srcOrd="1" destOrd="0" presId="urn:microsoft.com/office/officeart/2005/8/layout/process1"/>
    <dgm:cxn modelId="{7FCE218E-60A8-4167-88C5-42C8BBA960FD}" type="presParOf" srcId="{06269E82-A13C-4B76-AF91-B9444BD48B02}" destId="{624DE622-2A75-4D5E-AB5D-FBBF8994FAA4}" srcOrd="0" destOrd="0" presId="urn:microsoft.com/office/officeart/2005/8/layout/process1"/>
    <dgm:cxn modelId="{CFC01A14-CA66-465D-9A8D-51D048DF39A6}" type="presParOf" srcId="{07AD033F-B2DF-4E33-A6FE-D23EA0E78285}" destId="{4088B70D-233A-435A-BDD7-76D63B19B72B}" srcOrd="2" destOrd="0" presId="urn:microsoft.com/office/officeart/2005/8/layout/process1"/>
    <dgm:cxn modelId="{30A75CF1-C87E-4DC8-B27E-E933B310F114}" type="presParOf" srcId="{07AD033F-B2DF-4E33-A6FE-D23EA0E78285}" destId="{B94DBEDB-859A-4CE2-A023-14236C64FAF7}" srcOrd="3" destOrd="0" presId="urn:microsoft.com/office/officeart/2005/8/layout/process1"/>
    <dgm:cxn modelId="{BDC5E80E-DEFC-45EF-8844-4D4098DF3019}" type="presParOf" srcId="{B94DBEDB-859A-4CE2-A023-14236C64FAF7}" destId="{4CCE0A0E-43AE-4F50-A571-A99B878672A1}" srcOrd="0" destOrd="0" presId="urn:microsoft.com/office/officeart/2005/8/layout/process1"/>
    <dgm:cxn modelId="{03080C87-4AD8-46C3-B126-FBF888202BDD}" type="presParOf" srcId="{07AD033F-B2DF-4E33-A6FE-D23EA0E78285}" destId="{565F79AB-1FAE-40AC-928B-721713B7F3A2}" srcOrd="4" destOrd="0" presId="urn:microsoft.com/office/officeart/2005/8/layout/process1"/>
    <dgm:cxn modelId="{91C6ADB0-B6ED-4322-90C0-689331BBEAAC}" type="presParOf" srcId="{07AD033F-B2DF-4E33-A6FE-D23EA0E78285}" destId="{25D6559A-CDFE-4413-AD8B-7CFC46A9B69E}" srcOrd="5" destOrd="0" presId="urn:microsoft.com/office/officeart/2005/8/layout/process1"/>
    <dgm:cxn modelId="{816B31ED-96A4-458E-A779-35BDE2A22401}" type="presParOf" srcId="{25D6559A-CDFE-4413-AD8B-7CFC46A9B69E}" destId="{CF2F1F6F-A086-4D87-B44D-AB362479C621}" srcOrd="0" destOrd="0" presId="urn:microsoft.com/office/officeart/2005/8/layout/process1"/>
    <dgm:cxn modelId="{2F5EA5BA-4415-452E-A3E9-FF09FE6F4028}" type="presParOf" srcId="{07AD033F-B2DF-4E33-A6FE-D23EA0E78285}" destId="{4A9506F5-3C05-406E-8CCA-C26043152085}" srcOrd="6" destOrd="0" presId="urn:microsoft.com/office/officeart/2005/8/layout/process1"/>
    <dgm:cxn modelId="{6DC2852C-C282-4ADA-990B-B94436B7D249}" type="presParOf" srcId="{07AD033F-B2DF-4E33-A6FE-D23EA0E78285}" destId="{49BA4F18-E92D-46F6-8106-54AF7EB1B95E}" srcOrd="7" destOrd="0" presId="urn:microsoft.com/office/officeart/2005/8/layout/process1"/>
    <dgm:cxn modelId="{6CDB21C5-73F0-4981-B804-54B4D7B92E71}" type="presParOf" srcId="{49BA4F18-E92D-46F6-8106-54AF7EB1B95E}" destId="{522C3213-F67A-49B2-BCFF-D58A2F538553}" srcOrd="0" destOrd="0" presId="urn:microsoft.com/office/officeart/2005/8/layout/process1"/>
    <dgm:cxn modelId="{04657467-1E59-4FE2-ABA5-93546DE510FF}" type="presParOf" srcId="{07AD033F-B2DF-4E33-A6FE-D23EA0E78285}" destId="{D10F8E5B-8B50-4F7F-B179-B5C7DB2C0DBD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C72B06-9BEC-47A1-9FA8-98C47DD7545B}" type="doc">
      <dgm:prSet loTypeId="urn:microsoft.com/office/officeart/2005/8/layout/gear1" loCatId="cycle" qsTypeId="urn:microsoft.com/office/officeart/2005/8/quickstyle/simple1" qsCatId="simple" csTypeId="urn:microsoft.com/office/officeart/2005/8/colors/accent6_1" csCatId="accent6" phldr="1"/>
      <dgm:spPr/>
    </dgm:pt>
    <dgm:pt modelId="{411C3497-5B36-42AE-995C-FA86AFD8348D}">
      <dgm:prSet phldrT="[Tekst]" custT="1"/>
      <dgm:spPr/>
      <dgm:t>
        <a:bodyPr/>
        <a:lstStyle/>
        <a:p>
          <a:r>
            <a:rPr lang="da-DK" sz="1000" dirty="0" smtClean="0"/>
            <a:t>IT og system-understøt.</a:t>
          </a:r>
          <a:endParaRPr lang="da-DK" sz="1000" dirty="0"/>
        </a:p>
      </dgm:t>
    </dgm:pt>
    <dgm:pt modelId="{A891EB5B-F5D3-4B11-B8DD-903128FCEAFF}" type="parTrans" cxnId="{07FC80D6-952A-4E23-89EC-2EF38F42FFF5}">
      <dgm:prSet/>
      <dgm:spPr/>
      <dgm:t>
        <a:bodyPr/>
        <a:lstStyle/>
        <a:p>
          <a:endParaRPr lang="da-DK"/>
        </a:p>
      </dgm:t>
    </dgm:pt>
    <dgm:pt modelId="{603579E6-9467-4378-A9AD-9B24A5720ABF}" type="sibTrans" cxnId="{07FC80D6-952A-4E23-89EC-2EF38F42FFF5}">
      <dgm:prSet/>
      <dgm:spPr/>
      <dgm:t>
        <a:bodyPr/>
        <a:lstStyle/>
        <a:p>
          <a:endParaRPr lang="da-DK"/>
        </a:p>
      </dgm:t>
    </dgm:pt>
    <dgm:pt modelId="{F33B7D8D-8D1E-4420-8300-5A1A9A7F57D4}">
      <dgm:prSet phldrT="[Tekst]" custT="1"/>
      <dgm:spPr/>
      <dgm:t>
        <a:bodyPr/>
        <a:lstStyle/>
        <a:p>
          <a:r>
            <a:rPr lang="da-DK" sz="900" dirty="0" smtClean="0"/>
            <a:t>Myndighed og drift</a:t>
          </a:r>
          <a:endParaRPr lang="da-DK" sz="900" dirty="0"/>
        </a:p>
      </dgm:t>
    </dgm:pt>
    <dgm:pt modelId="{B8F74A6C-EDBA-435A-8506-8DF97C184F4D}" type="parTrans" cxnId="{610FF336-2896-452E-B4E8-F4EC9B0142BF}">
      <dgm:prSet/>
      <dgm:spPr/>
      <dgm:t>
        <a:bodyPr/>
        <a:lstStyle/>
        <a:p>
          <a:endParaRPr lang="da-DK"/>
        </a:p>
      </dgm:t>
    </dgm:pt>
    <dgm:pt modelId="{D6082765-2718-409C-81B0-37DA63882A96}" type="sibTrans" cxnId="{610FF336-2896-452E-B4E8-F4EC9B0142BF}">
      <dgm:prSet/>
      <dgm:spPr/>
      <dgm:t>
        <a:bodyPr/>
        <a:lstStyle/>
        <a:p>
          <a:endParaRPr lang="da-DK"/>
        </a:p>
      </dgm:t>
    </dgm:pt>
    <dgm:pt modelId="{095920E3-9E34-4436-898B-D3301B69D0EF}">
      <dgm:prSet phldrT="[Tekst]" custT="1"/>
      <dgm:spPr/>
      <dgm:t>
        <a:bodyPr/>
        <a:lstStyle/>
        <a:p>
          <a:r>
            <a:rPr lang="da-DK" sz="900" dirty="0" smtClean="0"/>
            <a:t>Kultur og forståelse</a:t>
          </a:r>
          <a:endParaRPr lang="da-DK" sz="900" dirty="0"/>
        </a:p>
      </dgm:t>
    </dgm:pt>
    <dgm:pt modelId="{AF2318E3-1B40-4B77-958F-19243DEF0E91}" type="parTrans" cxnId="{B1D76C9A-4AE6-4224-89D1-447F04FC155E}">
      <dgm:prSet/>
      <dgm:spPr/>
      <dgm:t>
        <a:bodyPr/>
        <a:lstStyle/>
        <a:p>
          <a:endParaRPr lang="da-DK"/>
        </a:p>
      </dgm:t>
    </dgm:pt>
    <dgm:pt modelId="{D31A5840-A6AE-44EE-A7FD-9EA148994D47}" type="sibTrans" cxnId="{B1D76C9A-4AE6-4224-89D1-447F04FC155E}">
      <dgm:prSet/>
      <dgm:spPr/>
      <dgm:t>
        <a:bodyPr/>
        <a:lstStyle/>
        <a:p>
          <a:endParaRPr lang="da-DK"/>
        </a:p>
      </dgm:t>
    </dgm:pt>
    <dgm:pt modelId="{3CBB473D-6B5A-4C3A-BAAF-7899DF8B8B8D}">
      <dgm:prSet phldrT="[Tekst]"/>
      <dgm:spPr/>
      <dgm:t>
        <a:bodyPr/>
        <a:lstStyle/>
        <a:p>
          <a:endParaRPr lang="da-DK"/>
        </a:p>
      </dgm:t>
    </dgm:pt>
    <dgm:pt modelId="{AE2EA47F-AC56-4BA0-9BDE-585BE67462B1}" type="parTrans" cxnId="{B9F907A5-3FA7-4D8E-9B83-5AE89A64CE67}">
      <dgm:prSet/>
      <dgm:spPr/>
      <dgm:t>
        <a:bodyPr/>
        <a:lstStyle/>
        <a:p>
          <a:endParaRPr lang="da-DK"/>
        </a:p>
      </dgm:t>
    </dgm:pt>
    <dgm:pt modelId="{5973E491-8B57-4284-882B-CDD835F6A1CE}" type="sibTrans" cxnId="{B9F907A5-3FA7-4D8E-9B83-5AE89A64CE67}">
      <dgm:prSet/>
      <dgm:spPr/>
      <dgm:t>
        <a:bodyPr/>
        <a:lstStyle/>
        <a:p>
          <a:endParaRPr lang="da-DK"/>
        </a:p>
      </dgm:t>
    </dgm:pt>
    <dgm:pt modelId="{1E267402-17A9-491A-AB72-399238F15D95}">
      <dgm:prSet phldrT="[Tekst]"/>
      <dgm:spPr/>
      <dgm:t>
        <a:bodyPr/>
        <a:lstStyle/>
        <a:p>
          <a:endParaRPr lang="da-DK" dirty="0"/>
        </a:p>
      </dgm:t>
    </dgm:pt>
    <dgm:pt modelId="{647FAF63-918B-4A6B-A1B3-1CC3740F6628}" type="parTrans" cxnId="{1E793ECB-D296-4CB6-A854-3487B4D30C79}">
      <dgm:prSet/>
      <dgm:spPr/>
      <dgm:t>
        <a:bodyPr/>
        <a:lstStyle/>
        <a:p>
          <a:endParaRPr lang="da-DK"/>
        </a:p>
      </dgm:t>
    </dgm:pt>
    <dgm:pt modelId="{05C1147A-8371-483E-818F-61CB13C3920C}" type="sibTrans" cxnId="{1E793ECB-D296-4CB6-A854-3487B4D30C79}">
      <dgm:prSet/>
      <dgm:spPr/>
      <dgm:t>
        <a:bodyPr/>
        <a:lstStyle/>
        <a:p>
          <a:endParaRPr lang="da-DK"/>
        </a:p>
      </dgm:t>
    </dgm:pt>
    <dgm:pt modelId="{D2CBD513-4B1B-4942-9914-19E5D3FDD538}" type="pres">
      <dgm:prSet presAssocID="{2EC72B06-9BEC-47A1-9FA8-98C47DD7545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12A5ADD-6A98-468D-983A-4C67ACC730E5}" type="pres">
      <dgm:prSet presAssocID="{411C3497-5B36-42AE-995C-FA86AFD8348D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3C51DF64-684D-4DA5-8509-EFC6CCE0E883}" type="pres">
      <dgm:prSet presAssocID="{411C3497-5B36-42AE-995C-FA86AFD8348D}" presName="gear1srcNode" presStyleLbl="node1" presStyleIdx="0" presStyleCnt="3"/>
      <dgm:spPr/>
      <dgm:t>
        <a:bodyPr/>
        <a:lstStyle/>
        <a:p>
          <a:endParaRPr lang="da-DK"/>
        </a:p>
      </dgm:t>
    </dgm:pt>
    <dgm:pt modelId="{8ED16FE7-9A07-471A-B94A-98D6A93311C9}" type="pres">
      <dgm:prSet presAssocID="{411C3497-5B36-42AE-995C-FA86AFD8348D}" presName="gear1dstNode" presStyleLbl="node1" presStyleIdx="0" presStyleCnt="3"/>
      <dgm:spPr/>
      <dgm:t>
        <a:bodyPr/>
        <a:lstStyle/>
        <a:p>
          <a:endParaRPr lang="da-DK"/>
        </a:p>
      </dgm:t>
    </dgm:pt>
    <dgm:pt modelId="{81732BD7-DD55-4761-BBE6-8991838B4711}" type="pres">
      <dgm:prSet presAssocID="{F33B7D8D-8D1E-4420-8300-5A1A9A7F57D4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2EC305A-2BDB-49BB-BBED-420BA5702E3F}" type="pres">
      <dgm:prSet presAssocID="{F33B7D8D-8D1E-4420-8300-5A1A9A7F57D4}" presName="gear2srcNode" presStyleLbl="node1" presStyleIdx="1" presStyleCnt="3"/>
      <dgm:spPr/>
      <dgm:t>
        <a:bodyPr/>
        <a:lstStyle/>
        <a:p>
          <a:endParaRPr lang="da-DK"/>
        </a:p>
      </dgm:t>
    </dgm:pt>
    <dgm:pt modelId="{11ECE294-2C6E-407C-A30F-D8BFF03F0E8C}" type="pres">
      <dgm:prSet presAssocID="{F33B7D8D-8D1E-4420-8300-5A1A9A7F57D4}" presName="gear2dstNode" presStyleLbl="node1" presStyleIdx="1" presStyleCnt="3"/>
      <dgm:spPr/>
      <dgm:t>
        <a:bodyPr/>
        <a:lstStyle/>
        <a:p>
          <a:endParaRPr lang="da-DK"/>
        </a:p>
      </dgm:t>
    </dgm:pt>
    <dgm:pt modelId="{D87CF35D-2DD8-4E70-A1ED-57491AA93CDA}" type="pres">
      <dgm:prSet presAssocID="{095920E3-9E34-4436-898B-D3301B69D0EF}" presName="gear3" presStyleLbl="node1" presStyleIdx="2" presStyleCnt="3"/>
      <dgm:spPr/>
      <dgm:t>
        <a:bodyPr/>
        <a:lstStyle/>
        <a:p>
          <a:endParaRPr lang="da-DK"/>
        </a:p>
      </dgm:t>
    </dgm:pt>
    <dgm:pt modelId="{9FAA0D9C-CBD2-4FCE-8BB2-66D94C9B0036}" type="pres">
      <dgm:prSet presAssocID="{095920E3-9E34-4436-898B-D3301B69D0E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4AB7D04-932A-4EB2-8DE5-A4051D47E893}" type="pres">
      <dgm:prSet presAssocID="{095920E3-9E34-4436-898B-D3301B69D0EF}" presName="gear3srcNode" presStyleLbl="node1" presStyleIdx="2" presStyleCnt="3"/>
      <dgm:spPr/>
      <dgm:t>
        <a:bodyPr/>
        <a:lstStyle/>
        <a:p>
          <a:endParaRPr lang="da-DK"/>
        </a:p>
      </dgm:t>
    </dgm:pt>
    <dgm:pt modelId="{EFD65E7E-C461-401A-8031-D4CC28194A75}" type="pres">
      <dgm:prSet presAssocID="{095920E3-9E34-4436-898B-D3301B69D0EF}" presName="gear3dstNode" presStyleLbl="node1" presStyleIdx="2" presStyleCnt="3"/>
      <dgm:spPr/>
      <dgm:t>
        <a:bodyPr/>
        <a:lstStyle/>
        <a:p>
          <a:endParaRPr lang="da-DK"/>
        </a:p>
      </dgm:t>
    </dgm:pt>
    <dgm:pt modelId="{CD9ED4A2-DE4A-4957-A857-105A7B16C9CA}" type="pres">
      <dgm:prSet presAssocID="{603579E6-9467-4378-A9AD-9B24A5720ABF}" presName="connector1" presStyleLbl="sibTrans2D1" presStyleIdx="0" presStyleCnt="3"/>
      <dgm:spPr/>
      <dgm:t>
        <a:bodyPr/>
        <a:lstStyle/>
        <a:p>
          <a:endParaRPr lang="da-DK"/>
        </a:p>
      </dgm:t>
    </dgm:pt>
    <dgm:pt modelId="{3E6BEDB5-EB80-4D92-BCA4-894AE7955867}" type="pres">
      <dgm:prSet presAssocID="{D6082765-2718-409C-81B0-37DA63882A96}" presName="connector2" presStyleLbl="sibTrans2D1" presStyleIdx="1" presStyleCnt="3"/>
      <dgm:spPr/>
      <dgm:t>
        <a:bodyPr/>
        <a:lstStyle/>
        <a:p>
          <a:endParaRPr lang="da-DK"/>
        </a:p>
      </dgm:t>
    </dgm:pt>
    <dgm:pt modelId="{14854408-2C0E-43CD-B345-31CD1E61617C}" type="pres">
      <dgm:prSet presAssocID="{D31A5840-A6AE-44EE-A7FD-9EA148994D47}" presName="connector3" presStyleLbl="sibTrans2D1" presStyleIdx="2" presStyleCnt="3"/>
      <dgm:spPr/>
      <dgm:t>
        <a:bodyPr/>
        <a:lstStyle/>
        <a:p>
          <a:endParaRPr lang="da-DK"/>
        </a:p>
      </dgm:t>
    </dgm:pt>
  </dgm:ptLst>
  <dgm:cxnLst>
    <dgm:cxn modelId="{8675AD09-F540-47A6-94BE-16965B165247}" type="presOf" srcId="{095920E3-9E34-4436-898B-D3301B69D0EF}" destId="{9FAA0D9C-CBD2-4FCE-8BB2-66D94C9B0036}" srcOrd="1" destOrd="0" presId="urn:microsoft.com/office/officeart/2005/8/layout/gear1"/>
    <dgm:cxn modelId="{07FC80D6-952A-4E23-89EC-2EF38F42FFF5}" srcId="{2EC72B06-9BEC-47A1-9FA8-98C47DD7545B}" destId="{411C3497-5B36-42AE-995C-FA86AFD8348D}" srcOrd="0" destOrd="0" parTransId="{A891EB5B-F5D3-4B11-B8DD-903128FCEAFF}" sibTransId="{603579E6-9467-4378-A9AD-9B24A5720ABF}"/>
    <dgm:cxn modelId="{D2E7852B-5468-40E0-A7E0-D9AAF4A9BAC2}" type="presOf" srcId="{411C3497-5B36-42AE-995C-FA86AFD8348D}" destId="{8ED16FE7-9A07-471A-B94A-98D6A93311C9}" srcOrd="2" destOrd="0" presId="urn:microsoft.com/office/officeart/2005/8/layout/gear1"/>
    <dgm:cxn modelId="{B9F907A5-3FA7-4D8E-9B83-5AE89A64CE67}" srcId="{2EC72B06-9BEC-47A1-9FA8-98C47DD7545B}" destId="{3CBB473D-6B5A-4C3A-BAAF-7899DF8B8B8D}" srcOrd="4" destOrd="0" parTransId="{AE2EA47F-AC56-4BA0-9BDE-585BE67462B1}" sibTransId="{5973E491-8B57-4284-882B-CDD835F6A1CE}"/>
    <dgm:cxn modelId="{F65CF34D-AA05-4C61-A34B-6AB5F23E3F66}" type="presOf" srcId="{411C3497-5B36-42AE-995C-FA86AFD8348D}" destId="{3C51DF64-684D-4DA5-8509-EFC6CCE0E883}" srcOrd="1" destOrd="0" presId="urn:microsoft.com/office/officeart/2005/8/layout/gear1"/>
    <dgm:cxn modelId="{EEB8C398-5C60-4BDD-86AB-50E23AD66827}" type="presOf" srcId="{D31A5840-A6AE-44EE-A7FD-9EA148994D47}" destId="{14854408-2C0E-43CD-B345-31CD1E61617C}" srcOrd="0" destOrd="0" presId="urn:microsoft.com/office/officeart/2005/8/layout/gear1"/>
    <dgm:cxn modelId="{610FF336-2896-452E-B4E8-F4EC9B0142BF}" srcId="{2EC72B06-9BEC-47A1-9FA8-98C47DD7545B}" destId="{F33B7D8D-8D1E-4420-8300-5A1A9A7F57D4}" srcOrd="1" destOrd="0" parTransId="{B8F74A6C-EDBA-435A-8506-8DF97C184F4D}" sibTransId="{D6082765-2718-409C-81B0-37DA63882A96}"/>
    <dgm:cxn modelId="{0FC98192-E988-4983-A9D9-1ACE8A44F057}" type="presOf" srcId="{F33B7D8D-8D1E-4420-8300-5A1A9A7F57D4}" destId="{B2EC305A-2BDB-49BB-BBED-420BA5702E3F}" srcOrd="1" destOrd="0" presId="urn:microsoft.com/office/officeart/2005/8/layout/gear1"/>
    <dgm:cxn modelId="{1E793ECB-D296-4CB6-A854-3487B4D30C79}" srcId="{2EC72B06-9BEC-47A1-9FA8-98C47DD7545B}" destId="{1E267402-17A9-491A-AB72-399238F15D95}" srcOrd="3" destOrd="0" parTransId="{647FAF63-918B-4A6B-A1B3-1CC3740F6628}" sibTransId="{05C1147A-8371-483E-818F-61CB13C3920C}"/>
    <dgm:cxn modelId="{F6E6B232-800A-4720-A655-82124D5181BB}" type="presOf" srcId="{D6082765-2718-409C-81B0-37DA63882A96}" destId="{3E6BEDB5-EB80-4D92-BCA4-894AE7955867}" srcOrd="0" destOrd="0" presId="urn:microsoft.com/office/officeart/2005/8/layout/gear1"/>
    <dgm:cxn modelId="{B1D76C9A-4AE6-4224-89D1-447F04FC155E}" srcId="{2EC72B06-9BEC-47A1-9FA8-98C47DD7545B}" destId="{095920E3-9E34-4436-898B-D3301B69D0EF}" srcOrd="2" destOrd="0" parTransId="{AF2318E3-1B40-4B77-958F-19243DEF0E91}" sibTransId="{D31A5840-A6AE-44EE-A7FD-9EA148994D47}"/>
    <dgm:cxn modelId="{CEBCE70D-60CB-4F59-929E-C5313E4EC314}" type="presOf" srcId="{2EC72B06-9BEC-47A1-9FA8-98C47DD7545B}" destId="{D2CBD513-4B1B-4942-9914-19E5D3FDD538}" srcOrd="0" destOrd="0" presId="urn:microsoft.com/office/officeart/2005/8/layout/gear1"/>
    <dgm:cxn modelId="{BE0D5CB3-CDDC-4D1F-B414-301166D14D9F}" type="presOf" srcId="{F33B7D8D-8D1E-4420-8300-5A1A9A7F57D4}" destId="{81732BD7-DD55-4761-BBE6-8991838B4711}" srcOrd="0" destOrd="0" presId="urn:microsoft.com/office/officeart/2005/8/layout/gear1"/>
    <dgm:cxn modelId="{C3AF3535-B4EF-459D-A666-AA47AACC2F28}" type="presOf" srcId="{095920E3-9E34-4436-898B-D3301B69D0EF}" destId="{B4AB7D04-932A-4EB2-8DE5-A4051D47E893}" srcOrd="2" destOrd="0" presId="urn:microsoft.com/office/officeart/2005/8/layout/gear1"/>
    <dgm:cxn modelId="{4F427E5E-9BA1-44CF-BA5C-30DF9BB8DE24}" type="presOf" srcId="{095920E3-9E34-4436-898B-D3301B69D0EF}" destId="{EFD65E7E-C461-401A-8031-D4CC28194A75}" srcOrd="3" destOrd="0" presId="urn:microsoft.com/office/officeart/2005/8/layout/gear1"/>
    <dgm:cxn modelId="{F42A777A-642D-46BA-95E4-66108374350B}" type="presOf" srcId="{F33B7D8D-8D1E-4420-8300-5A1A9A7F57D4}" destId="{11ECE294-2C6E-407C-A30F-D8BFF03F0E8C}" srcOrd="2" destOrd="0" presId="urn:microsoft.com/office/officeart/2005/8/layout/gear1"/>
    <dgm:cxn modelId="{C272B621-547B-49B6-90C2-94FAFCC21A0E}" type="presOf" srcId="{411C3497-5B36-42AE-995C-FA86AFD8348D}" destId="{712A5ADD-6A98-468D-983A-4C67ACC730E5}" srcOrd="0" destOrd="0" presId="urn:microsoft.com/office/officeart/2005/8/layout/gear1"/>
    <dgm:cxn modelId="{F5866F07-CF40-4BC0-B609-45351E7AF02C}" type="presOf" srcId="{603579E6-9467-4378-A9AD-9B24A5720ABF}" destId="{CD9ED4A2-DE4A-4957-A857-105A7B16C9CA}" srcOrd="0" destOrd="0" presId="urn:microsoft.com/office/officeart/2005/8/layout/gear1"/>
    <dgm:cxn modelId="{F897493F-5B1E-4B10-8129-6B9013272BB0}" type="presOf" srcId="{095920E3-9E34-4436-898B-D3301B69D0EF}" destId="{D87CF35D-2DD8-4E70-A1ED-57491AA93CDA}" srcOrd="0" destOrd="0" presId="urn:microsoft.com/office/officeart/2005/8/layout/gear1"/>
    <dgm:cxn modelId="{87ADC237-B2DE-4FA3-8B9F-A6C5FE4436F1}" type="presParOf" srcId="{D2CBD513-4B1B-4942-9914-19E5D3FDD538}" destId="{712A5ADD-6A98-468D-983A-4C67ACC730E5}" srcOrd="0" destOrd="0" presId="urn:microsoft.com/office/officeart/2005/8/layout/gear1"/>
    <dgm:cxn modelId="{0DB16849-F870-4127-B4FD-9994521B4785}" type="presParOf" srcId="{D2CBD513-4B1B-4942-9914-19E5D3FDD538}" destId="{3C51DF64-684D-4DA5-8509-EFC6CCE0E883}" srcOrd="1" destOrd="0" presId="urn:microsoft.com/office/officeart/2005/8/layout/gear1"/>
    <dgm:cxn modelId="{CC51E0EC-E53D-474E-B243-F6B39490EB2E}" type="presParOf" srcId="{D2CBD513-4B1B-4942-9914-19E5D3FDD538}" destId="{8ED16FE7-9A07-471A-B94A-98D6A93311C9}" srcOrd="2" destOrd="0" presId="urn:microsoft.com/office/officeart/2005/8/layout/gear1"/>
    <dgm:cxn modelId="{5780737F-CD72-41C4-813C-CC9883544109}" type="presParOf" srcId="{D2CBD513-4B1B-4942-9914-19E5D3FDD538}" destId="{81732BD7-DD55-4761-BBE6-8991838B4711}" srcOrd="3" destOrd="0" presId="urn:microsoft.com/office/officeart/2005/8/layout/gear1"/>
    <dgm:cxn modelId="{5678F681-EB69-40AC-8FDE-C9D4468941A7}" type="presParOf" srcId="{D2CBD513-4B1B-4942-9914-19E5D3FDD538}" destId="{B2EC305A-2BDB-49BB-BBED-420BA5702E3F}" srcOrd="4" destOrd="0" presId="urn:microsoft.com/office/officeart/2005/8/layout/gear1"/>
    <dgm:cxn modelId="{75E78DB7-1DD3-4DA2-9DCC-C23E2EBEFCB3}" type="presParOf" srcId="{D2CBD513-4B1B-4942-9914-19E5D3FDD538}" destId="{11ECE294-2C6E-407C-A30F-D8BFF03F0E8C}" srcOrd="5" destOrd="0" presId="urn:microsoft.com/office/officeart/2005/8/layout/gear1"/>
    <dgm:cxn modelId="{CA7D7C31-6D10-41B2-947C-69238D14A18C}" type="presParOf" srcId="{D2CBD513-4B1B-4942-9914-19E5D3FDD538}" destId="{D87CF35D-2DD8-4E70-A1ED-57491AA93CDA}" srcOrd="6" destOrd="0" presId="urn:microsoft.com/office/officeart/2005/8/layout/gear1"/>
    <dgm:cxn modelId="{4CBCAF98-B0C2-4492-B2CD-52B3B87CCE50}" type="presParOf" srcId="{D2CBD513-4B1B-4942-9914-19E5D3FDD538}" destId="{9FAA0D9C-CBD2-4FCE-8BB2-66D94C9B0036}" srcOrd="7" destOrd="0" presId="urn:microsoft.com/office/officeart/2005/8/layout/gear1"/>
    <dgm:cxn modelId="{18371E24-D47F-49E6-A422-C64D6C922887}" type="presParOf" srcId="{D2CBD513-4B1B-4942-9914-19E5D3FDD538}" destId="{B4AB7D04-932A-4EB2-8DE5-A4051D47E893}" srcOrd="8" destOrd="0" presId="urn:microsoft.com/office/officeart/2005/8/layout/gear1"/>
    <dgm:cxn modelId="{A463F16D-FC98-47FA-A6C1-5EC2F2B0E6E7}" type="presParOf" srcId="{D2CBD513-4B1B-4942-9914-19E5D3FDD538}" destId="{EFD65E7E-C461-401A-8031-D4CC28194A75}" srcOrd="9" destOrd="0" presId="urn:microsoft.com/office/officeart/2005/8/layout/gear1"/>
    <dgm:cxn modelId="{F6042120-DEA5-4C89-9D3E-1A7373BE40F9}" type="presParOf" srcId="{D2CBD513-4B1B-4942-9914-19E5D3FDD538}" destId="{CD9ED4A2-DE4A-4957-A857-105A7B16C9CA}" srcOrd="10" destOrd="0" presId="urn:microsoft.com/office/officeart/2005/8/layout/gear1"/>
    <dgm:cxn modelId="{5960B0CC-1C2D-4B61-805E-EBEEF06C560D}" type="presParOf" srcId="{D2CBD513-4B1B-4942-9914-19E5D3FDD538}" destId="{3E6BEDB5-EB80-4D92-BCA4-894AE7955867}" srcOrd="11" destOrd="0" presId="urn:microsoft.com/office/officeart/2005/8/layout/gear1"/>
    <dgm:cxn modelId="{EC51EA26-5D15-4004-9623-23B7D77DA818}" type="presParOf" srcId="{D2CBD513-4B1B-4942-9914-19E5D3FDD538}" destId="{14854408-2C0E-43CD-B345-31CD1E61617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1F96DB-8A09-4389-9216-803C6035A2E1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da-DK"/>
        </a:p>
      </dgm:t>
    </dgm:pt>
    <dgm:pt modelId="{3BAC8EA6-B93F-438F-8429-5F2EEF49CDEE}">
      <dgm:prSet phldrT="[Tekst]" custT="1"/>
      <dgm:spPr/>
      <dgm:t>
        <a:bodyPr/>
        <a:lstStyle/>
        <a:p>
          <a:r>
            <a:rPr lang="da-DK" sz="20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ARBEJDSGRUPPE PÅ TVÆRS AF MYNDIGHED OG DRIFT</a:t>
          </a:r>
          <a:endParaRPr lang="da-DK" sz="20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81F33AF5-92AC-4238-B624-C306D01F4CCE}" type="parTrans" cxnId="{0D88346F-2B3D-4973-A768-9553F7D5F166}">
      <dgm:prSet/>
      <dgm:spPr/>
      <dgm:t>
        <a:bodyPr/>
        <a:lstStyle/>
        <a:p>
          <a:endParaRPr lang="da-DK"/>
        </a:p>
      </dgm:t>
    </dgm:pt>
    <dgm:pt modelId="{9CE496AE-77B3-4A1E-BD21-1F8412510457}" type="sibTrans" cxnId="{0D88346F-2B3D-4973-A768-9553F7D5F166}">
      <dgm:prSet/>
      <dgm:spPr/>
      <dgm:t>
        <a:bodyPr/>
        <a:lstStyle/>
        <a:p>
          <a:endParaRPr lang="da-DK"/>
        </a:p>
      </dgm:t>
    </dgm:pt>
    <dgm:pt modelId="{AFB5CF9E-DF99-40BC-BCD4-7E8006ECEF03}" type="pres">
      <dgm:prSet presAssocID="{F71F96DB-8A09-4389-9216-803C6035A2E1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a-DK"/>
        </a:p>
      </dgm:t>
    </dgm:pt>
    <dgm:pt modelId="{0EC2F83B-30CB-4A79-A6A6-3722D553DC9E}" type="pres">
      <dgm:prSet presAssocID="{3BAC8EA6-B93F-438F-8429-5F2EEF49CDEE}" presName="hierRoot1" presStyleCnt="0">
        <dgm:presLayoutVars>
          <dgm:hierBranch val="init"/>
        </dgm:presLayoutVars>
      </dgm:prSet>
      <dgm:spPr/>
    </dgm:pt>
    <dgm:pt modelId="{92719F75-04C5-40A3-958F-3265796FEC07}" type="pres">
      <dgm:prSet presAssocID="{3BAC8EA6-B93F-438F-8429-5F2EEF49CDEE}" presName="rootComposite1" presStyleCnt="0"/>
      <dgm:spPr/>
    </dgm:pt>
    <dgm:pt modelId="{1F95B503-5509-42A9-99FB-FE0EEAAD8C10}" type="pres">
      <dgm:prSet presAssocID="{3BAC8EA6-B93F-438F-8429-5F2EEF49CDEE}" presName="rootText1" presStyleLbl="alignAcc1" presStyleIdx="0" presStyleCnt="0" custScaleX="287653" custScaleY="213675" custLinFactNeighborX="0" custLinFactNeighborY="18920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787A8E89-0F8D-4CAA-9A3D-B48C198A26AD}" type="pres">
      <dgm:prSet presAssocID="{3BAC8EA6-B93F-438F-8429-5F2EEF49CDEE}" presName="topArc1" presStyleLbl="parChTrans1D1" presStyleIdx="0" presStyleCnt="2"/>
      <dgm:spPr/>
    </dgm:pt>
    <dgm:pt modelId="{741A344B-2BDB-4631-A0B1-DC78711C854E}" type="pres">
      <dgm:prSet presAssocID="{3BAC8EA6-B93F-438F-8429-5F2EEF49CDEE}" presName="bottomArc1" presStyleLbl="parChTrans1D1" presStyleIdx="1" presStyleCnt="2"/>
      <dgm:spPr/>
    </dgm:pt>
    <dgm:pt modelId="{36A37019-917A-49E2-BAAE-4DDD94BBC9CE}" type="pres">
      <dgm:prSet presAssocID="{3BAC8EA6-B93F-438F-8429-5F2EEF49CDEE}" presName="topConnNode1" presStyleLbl="node1" presStyleIdx="0" presStyleCnt="0"/>
      <dgm:spPr/>
      <dgm:t>
        <a:bodyPr/>
        <a:lstStyle/>
        <a:p>
          <a:endParaRPr lang="da-DK"/>
        </a:p>
      </dgm:t>
    </dgm:pt>
    <dgm:pt modelId="{D79764E1-0A91-4058-9814-01E9F658BA4A}" type="pres">
      <dgm:prSet presAssocID="{3BAC8EA6-B93F-438F-8429-5F2EEF49CDEE}" presName="hierChild2" presStyleCnt="0"/>
      <dgm:spPr/>
    </dgm:pt>
    <dgm:pt modelId="{82FBFB6A-4D66-44A9-9676-1BA2F44B4A86}" type="pres">
      <dgm:prSet presAssocID="{3BAC8EA6-B93F-438F-8429-5F2EEF49CDEE}" presName="hierChild3" presStyleCnt="0"/>
      <dgm:spPr/>
    </dgm:pt>
  </dgm:ptLst>
  <dgm:cxnLst>
    <dgm:cxn modelId="{0D88346F-2B3D-4973-A768-9553F7D5F166}" srcId="{F71F96DB-8A09-4389-9216-803C6035A2E1}" destId="{3BAC8EA6-B93F-438F-8429-5F2EEF49CDEE}" srcOrd="0" destOrd="0" parTransId="{81F33AF5-92AC-4238-B624-C306D01F4CCE}" sibTransId="{9CE496AE-77B3-4A1E-BD21-1F8412510457}"/>
    <dgm:cxn modelId="{B1AE171D-6CF1-4959-B9B3-62D866EE3DC8}" type="presOf" srcId="{3BAC8EA6-B93F-438F-8429-5F2EEF49CDEE}" destId="{36A37019-917A-49E2-BAAE-4DDD94BBC9CE}" srcOrd="1" destOrd="0" presId="urn:microsoft.com/office/officeart/2008/layout/HalfCircleOrganizationChart"/>
    <dgm:cxn modelId="{98FAB060-8546-4020-8761-913BD59205C5}" type="presOf" srcId="{F71F96DB-8A09-4389-9216-803C6035A2E1}" destId="{AFB5CF9E-DF99-40BC-BCD4-7E8006ECEF03}" srcOrd="0" destOrd="0" presId="urn:microsoft.com/office/officeart/2008/layout/HalfCircleOrganizationChart"/>
    <dgm:cxn modelId="{42A5677E-3DA6-484B-90C8-5BD7410F53AF}" type="presOf" srcId="{3BAC8EA6-B93F-438F-8429-5F2EEF49CDEE}" destId="{1F95B503-5509-42A9-99FB-FE0EEAAD8C10}" srcOrd="0" destOrd="0" presId="urn:microsoft.com/office/officeart/2008/layout/HalfCircleOrganizationChart"/>
    <dgm:cxn modelId="{EB7814C7-816F-49D7-A675-CF3EB3383D11}" type="presParOf" srcId="{AFB5CF9E-DF99-40BC-BCD4-7E8006ECEF03}" destId="{0EC2F83B-30CB-4A79-A6A6-3722D553DC9E}" srcOrd="0" destOrd="0" presId="urn:microsoft.com/office/officeart/2008/layout/HalfCircleOrganizationChart"/>
    <dgm:cxn modelId="{AFB88DA0-CF0D-41D9-80E4-4A87A992299C}" type="presParOf" srcId="{0EC2F83B-30CB-4A79-A6A6-3722D553DC9E}" destId="{92719F75-04C5-40A3-958F-3265796FEC07}" srcOrd="0" destOrd="0" presId="urn:microsoft.com/office/officeart/2008/layout/HalfCircleOrganizationChart"/>
    <dgm:cxn modelId="{7ADAAB03-457C-4703-AAAC-315C397FC4EF}" type="presParOf" srcId="{92719F75-04C5-40A3-958F-3265796FEC07}" destId="{1F95B503-5509-42A9-99FB-FE0EEAAD8C10}" srcOrd="0" destOrd="0" presId="urn:microsoft.com/office/officeart/2008/layout/HalfCircleOrganizationChart"/>
    <dgm:cxn modelId="{12863A50-2A38-4739-AE6A-8390EBA114E6}" type="presParOf" srcId="{92719F75-04C5-40A3-958F-3265796FEC07}" destId="{787A8E89-0F8D-4CAA-9A3D-B48C198A26AD}" srcOrd="1" destOrd="0" presId="urn:microsoft.com/office/officeart/2008/layout/HalfCircleOrganizationChart"/>
    <dgm:cxn modelId="{C705C50F-0AC5-4F0C-9D64-9AF97FA14156}" type="presParOf" srcId="{92719F75-04C5-40A3-958F-3265796FEC07}" destId="{741A344B-2BDB-4631-A0B1-DC78711C854E}" srcOrd="2" destOrd="0" presId="urn:microsoft.com/office/officeart/2008/layout/HalfCircleOrganizationChart"/>
    <dgm:cxn modelId="{8BCF2058-6A07-4709-920E-BC0BCD9922E6}" type="presParOf" srcId="{92719F75-04C5-40A3-958F-3265796FEC07}" destId="{36A37019-917A-49E2-BAAE-4DDD94BBC9CE}" srcOrd="3" destOrd="0" presId="urn:microsoft.com/office/officeart/2008/layout/HalfCircleOrganizationChart"/>
    <dgm:cxn modelId="{1AC077E7-4730-4034-9002-6A1D3FD5B90B}" type="presParOf" srcId="{0EC2F83B-30CB-4A79-A6A6-3722D553DC9E}" destId="{D79764E1-0A91-4058-9814-01E9F658BA4A}" srcOrd="1" destOrd="0" presId="urn:microsoft.com/office/officeart/2008/layout/HalfCircleOrganizationChart"/>
    <dgm:cxn modelId="{8C1A1D7B-08BD-4E50-8BA4-B544E3B74207}" type="presParOf" srcId="{0EC2F83B-30CB-4A79-A6A6-3722D553DC9E}" destId="{82FBFB6A-4D66-44A9-9676-1BA2F44B4A86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34DFD2-1A7E-48B5-967D-281CD589CD0D}" type="doc">
      <dgm:prSet loTypeId="urn:microsoft.com/office/officeart/2005/8/layout/hierarchy3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3BF73333-598C-4665-9B09-D0F360262397}">
      <dgm:prSet phldrT="[Tekst]" custT="1"/>
      <dgm:spPr>
        <a:ln>
          <a:solidFill>
            <a:srgbClr val="F3D79F"/>
          </a:solidFill>
        </a:ln>
      </dgm:spPr>
      <dgm:t>
        <a:bodyPr/>
        <a:lstStyle/>
        <a:p>
          <a:pPr algn="l"/>
          <a:r>
            <a:rPr lang="da-DK" sz="1600" b="1" dirty="0" smtClean="0">
              <a:latin typeface="Calibri Light" panose="020F0302020204030204" pitchFamily="34" charset="0"/>
              <a:cs typeface="Calibri Light" panose="020F0302020204030204" pitchFamily="34" charset="0"/>
            </a:rPr>
            <a:t>FORMÅL</a:t>
          </a:r>
        </a:p>
        <a:p>
          <a:pPr algn="l"/>
          <a:r>
            <a:rPr lang="da-DK" sz="1600" b="1" dirty="0" smtClean="0">
              <a:latin typeface="Calibri Light" panose="020F0302020204030204" pitchFamily="34" charset="0"/>
              <a:cs typeface="Calibri Light" panose="020F0302020204030204" pitchFamily="34" charset="0"/>
            </a:rPr>
            <a:t>Udvikling af dokumentationspraksis/kultur</a:t>
          </a:r>
          <a:endParaRPr lang="da-DK" sz="16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136FD533-76E1-4D6B-BEEF-C74529452A96}" type="parTrans" cxnId="{35BB8576-A2D1-4035-8954-092445C45E3E}">
      <dgm:prSet/>
      <dgm:spPr/>
      <dgm:t>
        <a:bodyPr/>
        <a:lstStyle/>
        <a:p>
          <a:endParaRPr lang="da-DK"/>
        </a:p>
      </dgm:t>
    </dgm:pt>
    <dgm:pt modelId="{D75BFA54-27F3-4F83-AF80-B6268E787004}" type="sibTrans" cxnId="{35BB8576-A2D1-4035-8954-092445C45E3E}">
      <dgm:prSet/>
      <dgm:spPr/>
      <dgm:t>
        <a:bodyPr/>
        <a:lstStyle/>
        <a:p>
          <a:endParaRPr lang="da-DK"/>
        </a:p>
      </dgm:t>
    </dgm:pt>
    <dgm:pt modelId="{344E37ED-6AEF-43CC-B230-61C9E6BC0E01}">
      <dgm:prSet custT="1"/>
      <dgm:spPr>
        <a:solidFill>
          <a:srgbClr val="F3D79F">
            <a:alpha val="90000"/>
          </a:srgbClr>
        </a:solidFill>
      </dgm:spPr>
      <dgm:t>
        <a:bodyPr/>
        <a:lstStyle/>
        <a:p>
          <a:pPr algn="l"/>
          <a:r>
            <a:rPr lang="da-DK" sz="14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Større </a:t>
          </a:r>
          <a:r>
            <a:rPr lang="da-DK" sz="1400" b="1" u="none" dirty="0" smtClean="0">
              <a:latin typeface="Calibri Light" panose="020F0302020204030204" pitchFamily="34" charset="0"/>
              <a:cs typeface="Calibri Light" panose="020F0302020204030204" pitchFamily="34" charset="0"/>
            </a:rPr>
            <a:t>bevidsthed</a:t>
          </a:r>
          <a:r>
            <a:rPr lang="da-DK" sz="14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, </a:t>
          </a:r>
          <a:r>
            <a:rPr lang="da-DK" sz="1400" b="1" u="none" dirty="0" smtClean="0">
              <a:latin typeface="Calibri Light" panose="020F0302020204030204" pitchFamily="34" charset="0"/>
              <a:cs typeface="Calibri Light" panose="020F0302020204030204" pitchFamily="34" charset="0"/>
            </a:rPr>
            <a:t>kvalitet</a:t>
          </a:r>
          <a:r>
            <a:rPr lang="da-DK" sz="14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 og </a:t>
          </a:r>
          <a:r>
            <a:rPr lang="da-DK" sz="1400" b="1" u="none" dirty="0" smtClean="0">
              <a:latin typeface="Calibri Light" panose="020F0302020204030204" pitchFamily="34" charset="0"/>
              <a:cs typeface="Calibri Light" panose="020F0302020204030204" pitchFamily="34" charset="0"/>
            </a:rPr>
            <a:t>målrettethed</a:t>
          </a:r>
          <a:r>
            <a:rPr lang="da-DK" sz="14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 i den faglige indsats</a:t>
          </a:r>
          <a:r>
            <a:rPr lang="da-DK" sz="1350" dirty="0" smtClean="0"/>
            <a:t>.</a:t>
          </a:r>
          <a:endParaRPr lang="da-DK" sz="135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2332185B-4C78-4280-873A-C3D57A659A51}" type="parTrans" cxnId="{04EC944E-E48B-4732-A299-9A2FB4AF3AAB}">
      <dgm:prSet/>
      <dgm:spPr/>
      <dgm:t>
        <a:bodyPr/>
        <a:lstStyle/>
        <a:p>
          <a:endParaRPr lang="da-DK"/>
        </a:p>
      </dgm:t>
    </dgm:pt>
    <dgm:pt modelId="{A5710536-DABE-4205-969B-623CC3B4F375}" type="sibTrans" cxnId="{04EC944E-E48B-4732-A299-9A2FB4AF3AAB}">
      <dgm:prSet/>
      <dgm:spPr/>
      <dgm:t>
        <a:bodyPr/>
        <a:lstStyle/>
        <a:p>
          <a:endParaRPr lang="da-DK"/>
        </a:p>
      </dgm:t>
    </dgm:pt>
    <dgm:pt modelId="{A0DB174B-2E30-4185-9B94-A7C4C55A4C0D}">
      <dgm:prSet custT="1"/>
      <dgm:spPr>
        <a:solidFill>
          <a:srgbClr val="F3D79F">
            <a:alpha val="90000"/>
          </a:srgbClr>
        </a:solidFill>
      </dgm:spPr>
      <dgm:t>
        <a:bodyPr/>
        <a:lstStyle/>
        <a:p>
          <a:pPr algn="l"/>
          <a:r>
            <a:rPr lang="da-DK" sz="14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Indsatsplanen som </a:t>
          </a:r>
          <a:r>
            <a:rPr lang="da-DK" sz="1400" b="1" u="none" dirty="0" smtClean="0">
              <a:latin typeface="Calibri Light" panose="020F0302020204030204" pitchFamily="34" charset="0"/>
              <a:cs typeface="Calibri Light" panose="020F0302020204030204" pitchFamily="34" charset="0"/>
            </a:rPr>
            <a:t>fælles redskab </a:t>
          </a:r>
          <a:r>
            <a:rPr lang="da-DK" sz="14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mellem borger, myndighed og drift.</a:t>
          </a:r>
          <a:endParaRPr lang="da-DK" sz="1400" b="1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E390FE16-D6B6-4773-A6CF-8305B6DE1DC6}" type="parTrans" cxnId="{F49D365C-70BE-436E-A8AD-1871713F5486}">
      <dgm:prSet/>
      <dgm:spPr/>
      <dgm:t>
        <a:bodyPr/>
        <a:lstStyle/>
        <a:p>
          <a:endParaRPr lang="da-DK"/>
        </a:p>
      </dgm:t>
    </dgm:pt>
    <dgm:pt modelId="{5DE6498A-75B3-41D8-AB09-B1EADD5B691E}" type="sibTrans" cxnId="{F49D365C-70BE-436E-A8AD-1871713F5486}">
      <dgm:prSet/>
      <dgm:spPr/>
      <dgm:t>
        <a:bodyPr/>
        <a:lstStyle/>
        <a:p>
          <a:endParaRPr lang="da-DK"/>
        </a:p>
      </dgm:t>
    </dgm:pt>
    <dgm:pt modelId="{8019DBCF-9994-4EB1-8801-70BC4277C15C}">
      <dgm:prSet custT="1"/>
      <dgm:spPr>
        <a:solidFill>
          <a:srgbClr val="F3D79F">
            <a:alpha val="90000"/>
          </a:srgbClr>
        </a:solidFill>
      </dgm:spPr>
      <dgm:t>
        <a:bodyPr/>
        <a:lstStyle/>
        <a:p>
          <a:pPr algn="l"/>
          <a:r>
            <a:rPr lang="da-DK" sz="14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Fremme borgerens </a:t>
          </a:r>
          <a:r>
            <a:rPr lang="da-DK" sz="1400" b="1" u="none" dirty="0" smtClean="0">
              <a:latin typeface="Calibri Light" panose="020F0302020204030204" pitchFamily="34" charset="0"/>
              <a:cs typeface="Calibri Light" panose="020F0302020204030204" pitchFamily="34" charset="0"/>
            </a:rPr>
            <a:t>recovery-proces</a:t>
          </a:r>
          <a:r>
            <a:rPr lang="da-DK" sz="14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.</a:t>
          </a:r>
          <a:endParaRPr lang="da-DK" sz="14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58BC8FCA-DD2C-491D-B7E7-6AF173AAF205}" type="parTrans" cxnId="{23649916-99FB-46A3-8D35-ED627BFA8406}">
      <dgm:prSet/>
      <dgm:spPr/>
      <dgm:t>
        <a:bodyPr/>
        <a:lstStyle/>
        <a:p>
          <a:endParaRPr lang="da-DK"/>
        </a:p>
      </dgm:t>
    </dgm:pt>
    <dgm:pt modelId="{8E6C76B4-CEBF-4D8A-BCD4-EADB46C864C6}" type="sibTrans" cxnId="{23649916-99FB-46A3-8D35-ED627BFA8406}">
      <dgm:prSet/>
      <dgm:spPr/>
      <dgm:t>
        <a:bodyPr/>
        <a:lstStyle/>
        <a:p>
          <a:endParaRPr lang="da-DK"/>
        </a:p>
      </dgm:t>
    </dgm:pt>
    <dgm:pt modelId="{1D34CA9A-FC4A-47DB-9A3A-7E805CF775BC}" type="pres">
      <dgm:prSet presAssocID="{8C34DFD2-1A7E-48B5-967D-281CD589CD0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a-DK"/>
        </a:p>
      </dgm:t>
    </dgm:pt>
    <dgm:pt modelId="{B32A2955-B919-4163-A6F1-8808D1C0F9A4}" type="pres">
      <dgm:prSet presAssocID="{3BF73333-598C-4665-9B09-D0F360262397}" presName="root" presStyleCnt="0"/>
      <dgm:spPr/>
    </dgm:pt>
    <dgm:pt modelId="{4C7F264E-1457-4082-9109-1BB22ECCF6C4}" type="pres">
      <dgm:prSet presAssocID="{3BF73333-598C-4665-9B09-D0F360262397}" presName="rootComposite" presStyleCnt="0"/>
      <dgm:spPr/>
    </dgm:pt>
    <dgm:pt modelId="{D83B61CD-9F58-44B7-837A-D8A3F0768F32}" type="pres">
      <dgm:prSet presAssocID="{3BF73333-598C-4665-9B09-D0F360262397}" presName="rootText" presStyleLbl="node1" presStyleIdx="0" presStyleCnt="1" custScaleX="683806" custScaleY="291683" custLinFactX="3182" custLinFactY="-75602" custLinFactNeighborX="100000" custLinFactNeighborY="-100000"/>
      <dgm:spPr/>
      <dgm:t>
        <a:bodyPr/>
        <a:lstStyle/>
        <a:p>
          <a:endParaRPr lang="da-DK"/>
        </a:p>
      </dgm:t>
    </dgm:pt>
    <dgm:pt modelId="{F1C12215-AC7D-45ED-9CF6-7389B60503BC}" type="pres">
      <dgm:prSet presAssocID="{3BF73333-598C-4665-9B09-D0F360262397}" presName="rootConnector" presStyleLbl="node1" presStyleIdx="0" presStyleCnt="1"/>
      <dgm:spPr/>
      <dgm:t>
        <a:bodyPr/>
        <a:lstStyle/>
        <a:p>
          <a:endParaRPr lang="da-DK"/>
        </a:p>
      </dgm:t>
    </dgm:pt>
    <dgm:pt modelId="{4F37AE60-42BE-4C42-8BC5-6C4CC841349C}" type="pres">
      <dgm:prSet presAssocID="{3BF73333-598C-4665-9B09-D0F360262397}" presName="childShape" presStyleCnt="0"/>
      <dgm:spPr/>
    </dgm:pt>
    <dgm:pt modelId="{78D5BBF5-C6D0-4A18-A51A-8AB45A00E33A}" type="pres">
      <dgm:prSet presAssocID="{E390FE16-D6B6-4773-A6CF-8305B6DE1DC6}" presName="Name13" presStyleLbl="parChTrans1D2" presStyleIdx="0" presStyleCnt="3"/>
      <dgm:spPr/>
      <dgm:t>
        <a:bodyPr/>
        <a:lstStyle/>
        <a:p>
          <a:endParaRPr lang="da-DK"/>
        </a:p>
      </dgm:t>
    </dgm:pt>
    <dgm:pt modelId="{7A5C06CA-D4C0-4026-A6C2-C367DBAFEBA6}" type="pres">
      <dgm:prSet presAssocID="{A0DB174B-2E30-4185-9B94-A7C4C55A4C0D}" presName="childText" presStyleLbl="bgAcc1" presStyleIdx="0" presStyleCnt="3" custScaleX="655588" custScaleY="208938" custLinFactNeighborX="-7001" custLinFactNeighborY="-52539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C3FAA04A-7FBE-49BB-B74E-72EBBAD1B2B8}" type="pres">
      <dgm:prSet presAssocID="{2332185B-4C78-4280-873A-C3D57A659A51}" presName="Name13" presStyleLbl="parChTrans1D2" presStyleIdx="1" presStyleCnt="3"/>
      <dgm:spPr/>
      <dgm:t>
        <a:bodyPr/>
        <a:lstStyle/>
        <a:p>
          <a:endParaRPr lang="da-DK"/>
        </a:p>
      </dgm:t>
    </dgm:pt>
    <dgm:pt modelId="{FF905853-429E-4F8B-A7C2-84A4DC327EC6}" type="pres">
      <dgm:prSet presAssocID="{344E37ED-6AEF-43CC-B230-61C9E6BC0E01}" presName="childText" presStyleLbl="bgAcc1" presStyleIdx="1" presStyleCnt="3" custScaleX="647070" custScaleY="207577" custLinFactNeighborX="-1950" custLinFactNeighborY="2019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B2F1870-21BB-4E4F-A3AA-F0EA9DF6AE81}" type="pres">
      <dgm:prSet presAssocID="{58BC8FCA-DD2C-491D-B7E7-6AF173AAF205}" presName="Name13" presStyleLbl="parChTrans1D2" presStyleIdx="2" presStyleCnt="3"/>
      <dgm:spPr/>
      <dgm:t>
        <a:bodyPr/>
        <a:lstStyle/>
        <a:p>
          <a:endParaRPr lang="da-DK"/>
        </a:p>
      </dgm:t>
    </dgm:pt>
    <dgm:pt modelId="{A4C1AC8A-987C-45CB-B0D2-255CFF990EEF}" type="pres">
      <dgm:prSet presAssocID="{8019DBCF-9994-4EB1-8801-70BC4277C15C}" presName="childText" presStyleLbl="bgAcc1" presStyleIdx="2" presStyleCnt="3" custScaleX="650706" custScaleY="147241" custLinFactNeighborX="2537" custLinFactNeighborY="77128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F24541F5-29A4-4593-ABC1-5483EDFD42BD}" type="presOf" srcId="{E390FE16-D6B6-4773-A6CF-8305B6DE1DC6}" destId="{78D5BBF5-C6D0-4A18-A51A-8AB45A00E33A}" srcOrd="0" destOrd="0" presId="urn:microsoft.com/office/officeart/2005/8/layout/hierarchy3"/>
    <dgm:cxn modelId="{35BB8576-A2D1-4035-8954-092445C45E3E}" srcId="{8C34DFD2-1A7E-48B5-967D-281CD589CD0D}" destId="{3BF73333-598C-4665-9B09-D0F360262397}" srcOrd="0" destOrd="0" parTransId="{136FD533-76E1-4D6B-BEEF-C74529452A96}" sibTransId="{D75BFA54-27F3-4F83-AF80-B6268E787004}"/>
    <dgm:cxn modelId="{CAF6C830-82F5-4E73-A10A-C83504D95C69}" type="presOf" srcId="{A0DB174B-2E30-4185-9B94-A7C4C55A4C0D}" destId="{7A5C06CA-D4C0-4026-A6C2-C367DBAFEBA6}" srcOrd="0" destOrd="0" presId="urn:microsoft.com/office/officeart/2005/8/layout/hierarchy3"/>
    <dgm:cxn modelId="{2DD28A3B-F106-46E5-B091-E5FC04758ECD}" type="presOf" srcId="{8019DBCF-9994-4EB1-8801-70BC4277C15C}" destId="{A4C1AC8A-987C-45CB-B0D2-255CFF990EEF}" srcOrd="0" destOrd="0" presId="urn:microsoft.com/office/officeart/2005/8/layout/hierarchy3"/>
    <dgm:cxn modelId="{04EC944E-E48B-4732-A299-9A2FB4AF3AAB}" srcId="{3BF73333-598C-4665-9B09-D0F360262397}" destId="{344E37ED-6AEF-43CC-B230-61C9E6BC0E01}" srcOrd="1" destOrd="0" parTransId="{2332185B-4C78-4280-873A-C3D57A659A51}" sibTransId="{A5710536-DABE-4205-969B-623CC3B4F375}"/>
    <dgm:cxn modelId="{14EC38EE-9A9D-4707-9528-0AE341C561A5}" type="presOf" srcId="{344E37ED-6AEF-43CC-B230-61C9E6BC0E01}" destId="{FF905853-429E-4F8B-A7C2-84A4DC327EC6}" srcOrd="0" destOrd="0" presId="urn:microsoft.com/office/officeart/2005/8/layout/hierarchy3"/>
    <dgm:cxn modelId="{23649916-99FB-46A3-8D35-ED627BFA8406}" srcId="{3BF73333-598C-4665-9B09-D0F360262397}" destId="{8019DBCF-9994-4EB1-8801-70BC4277C15C}" srcOrd="2" destOrd="0" parTransId="{58BC8FCA-DD2C-491D-B7E7-6AF173AAF205}" sibTransId="{8E6C76B4-CEBF-4D8A-BCD4-EADB46C864C6}"/>
    <dgm:cxn modelId="{F8D3A18E-C305-469C-8D68-F5F7DBFD9530}" type="presOf" srcId="{58BC8FCA-DD2C-491D-B7E7-6AF173AAF205}" destId="{BB2F1870-21BB-4E4F-A3AA-F0EA9DF6AE81}" srcOrd="0" destOrd="0" presId="urn:microsoft.com/office/officeart/2005/8/layout/hierarchy3"/>
    <dgm:cxn modelId="{05F807C1-156F-46DC-A134-029C8B1E67BA}" type="presOf" srcId="{2332185B-4C78-4280-873A-C3D57A659A51}" destId="{C3FAA04A-7FBE-49BB-B74E-72EBBAD1B2B8}" srcOrd="0" destOrd="0" presId="urn:microsoft.com/office/officeart/2005/8/layout/hierarchy3"/>
    <dgm:cxn modelId="{BDF2CF4D-9541-4CE3-9CB6-EF5D0C8CDC45}" type="presOf" srcId="{3BF73333-598C-4665-9B09-D0F360262397}" destId="{D83B61CD-9F58-44B7-837A-D8A3F0768F32}" srcOrd="0" destOrd="0" presId="urn:microsoft.com/office/officeart/2005/8/layout/hierarchy3"/>
    <dgm:cxn modelId="{614BCC09-8C39-45D7-9991-4A67565FB41D}" type="presOf" srcId="{8C34DFD2-1A7E-48B5-967D-281CD589CD0D}" destId="{1D34CA9A-FC4A-47DB-9A3A-7E805CF775BC}" srcOrd="0" destOrd="0" presId="urn:microsoft.com/office/officeart/2005/8/layout/hierarchy3"/>
    <dgm:cxn modelId="{F49D365C-70BE-436E-A8AD-1871713F5486}" srcId="{3BF73333-598C-4665-9B09-D0F360262397}" destId="{A0DB174B-2E30-4185-9B94-A7C4C55A4C0D}" srcOrd="0" destOrd="0" parTransId="{E390FE16-D6B6-4773-A6CF-8305B6DE1DC6}" sibTransId="{5DE6498A-75B3-41D8-AB09-B1EADD5B691E}"/>
    <dgm:cxn modelId="{4AA592D9-730D-4B3C-8DA7-A03085F0814B}" type="presOf" srcId="{3BF73333-598C-4665-9B09-D0F360262397}" destId="{F1C12215-AC7D-45ED-9CF6-7389B60503BC}" srcOrd="1" destOrd="0" presId="urn:microsoft.com/office/officeart/2005/8/layout/hierarchy3"/>
    <dgm:cxn modelId="{90158403-5EA3-4926-A73D-F736D78719F4}" type="presParOf" srcId="{1D34CA9A-FC4A-47DB-9A3A-7E805CF775BC}" destId="{B32A2955-B919-4163-A6F1-8808D1C0F9A4}" srcOrd="0" destOrd="0" presId="urn:microsoft.com/office/officeart/2005/8/layout/hierarchy3"/>
    <dgm:cxn modelId="{D4AFBDB3-D07E-420E-BA22-9A4600877536}" type="presParOf" srcId="{B32A2955-B919-4163-A6F1-8808D1C0F9A4}" destId="{4C7F264E-1457-4082-9109-1BB22ECCF6C4}" srcOrd="0" destOrd="0" presId="urn:microsoft.com/office/officeart/2005/8/layout/hierarchy3"/>
    <dgm:cxn modelId="{8E9C2FBF-6EB6-42ED-B3B8-3BC6CC82C1F2}" type="presParOf" srcId="{4C7F264E-1457-4082-9109-1BB22ECCF6C4}" destId="{D83B61CD-9F58-44B7-837A-D8A3F0768F32}" srcOrd="0" destOrd="0" presId="urn:microsoft.com/office/officeart/2005/8/layout/hierarchy3"/>
    <dgm:cxn modelId="{617E2230-DCE4-4983-AAF1-D0754A21E31C}" type="presParOf" srcId="{4C7F264E-1457-4082-9109-1BB22ECCF6C4}" destId="{F1C12215-AC7D-45ED-9CF6-7389B60503BC}" srcOrd="1" destOrd="0" presId="urn:microsoft.com/office/officeart/2005/8/layout/hierarchy3"/>
    <dgm:cxn modelId="{F3F4673A-B5E5-4AA3-9A6A-982903539499}" type="presParOf" srcId="{B32A2955-B919-4163-A6F1-8808D1C0F9A4}" destId="{4F37AE60-42BE-4C42-8BC5-6C4CC841349C}" srcOrd="1" destOrd="0" presId="urn:microsoft.com/office/officeart/2005/8/layout/hierarchy3"/>
    <dgm:cxn modelId="{5FCC6F11-3B20-4504-812E-41808D5D7CB2}" type="presParOf" srcId="{4F37AE60-42BE-4C42-8BC5-6C4CC841349C}" destId="{78D5BBF5-C6D0-4A18-A51A-8AB45A00E33A}" srcOrd="0" destOrd="0" presId="urn:microsoft.com/office/officeart/2005/8/layout/hierarchy3"/>
    <dgm:cxn modelId="{BBDBBBE1-3E95-4B9F-A43A-55E3AFD36D09}" type="presParOf" srcId="{4F37AE60-42BE-4C42-8BC5-6C4CC841349C}" destId="{7A5C06CA-D4C0-4026-A6C2-C367DBAFEBA6}" srcOrd="1" destOrd="0" presId="urn:microsoft.com/office/officeart/2005/8/layout/hierarchy3"/>
    <dgm:cxn modelId="{B0F8678B-5622-48DA-ADAD-6B2D4CC7E0AB}" type="presParOf" srcId="{4F37AE60-42BE-4C42-8BC5-6C4CC841349C}" destId="{C3FAA04A-7FBE-49BB-B74E-72EBBAD1B2B8}" srcOrd="2" destOrd="0" presId="urn:microsoft.com/office/officeart/2005/8/layout/hierarchy3"/>
    <dgm:cxn modelId="{5F51AE88-ECDD-4C63-8E7E-22197355D08E}" type="presParOf" srcId="{4F37AE60-42BE-4C42-8BC5-6C4CC841349C}" destId="{FF905853-429E-4F8B-A7C2-84A4DC327EC6}" srcOrd="3" destOrd="0" presId="urn:microsoft.com/office/officeart/2005/8/layout/hierarchy3"/>
    <dgm:cxn modelId="{419DB715-7613-41F1-A8D3-AA631ACDBF9E}" type="presParOf" srcId="{4F37AE60-42BE-4C42-8BC5-6C4CC841349C}" destId="{BB2F1870-21BB-4E4F-A3AA-F0EA9DF6AE81}" srcOrd="4" destOrd="0" presId="urn:microsoft.com/office/officeart/2005/8/layout/hierarchy3"/>
    <dgm:cxn modelId="{C42BFB56-ABE7-453C-839A-0A4A10C19C2A}" type="presParOf" srcId="{4F37AE60-42BE-4C42-8BC5-6C4CC841349C}" destId="{A4C1AC8A-987C-45CB-B0D2-255CFF990EEF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B520A5-64E4-47C3-844C-7D73A79ABD73}" type="doc">
      <dgm:prSet loTypeId="urn:microsoft.com/office/officeart/2005/8/layout/lProcess3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EC00E281-384D-40C8-8ECA-5AB62BFCA4CD}">
      <dgm:prSet phldrT="[Tekst]" custT="1"/>
      <dgm:spPr/>
      <dgm:t>
        <a:bodyPr/>
        <a:lstStyle/>
        <a:p>
          <a:r>
            <a:rPr lang="da-DK" sz="1600" b="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Anbefalinger fra arbejdsgruppe om indsatsplaner</a:t>
          </a:r>
          <a:endParaRPr lang="da-DK" sz="1600" b="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C93FFDCD-3B48-49EC-AD87-1EDCA202A249}" type="parTrans" cxnId="{64788E11-6C1C-44DF-A802-C4270ED73FD5}">
      <dgm:prSet/>
      <dgm:spPr/>
      <dgm:t>
        <a:bodyPr/>
        <a:lstStyle/>
        <a:p>
          <a:endParaRPr lang="da-DK"/>
        </a:p>
      </dgm:t>
    </dgm:pt>
    <dgm:pt modelId="{66DC485D-15E7-44D5-81A4-E2D41E9D0B1F}" type="sibTrans" cxnId="{64788E11-6C1C-44DF-A802-C4270ED73FD5}">
      <dgm:prSet/>
      <dgm:spPr/>
      <dgm:t>
        <a:bodyPr/>
        <a:lstStyle/>
        <a:p>
          <a:endParaRPr lang="da-DK"/>
        </a:p>
      </dgm:t>
    </dgm:pt>
    <dgm:pt modelId="{64E29985-33AB-4DF8-93E2-9344FCF9BB1E}">
      <dgm:prSet phldrT="[Tekst]" custT="1"/>
      <dgm:spPr>
        <a:solidFill>
          <a:srgbClr val="CDD4DA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a-DK" sz="1600" b="1" dirty="0" smtClean="0">
              <a:latin typeface="Calibri Light" panose="020F0302020204030204" pitchFamily="34" charset="0"/>
              <a:cs typeface="Calibri Light" panose="020F0302020204030204" pitchFamily="34" charset="0"/>
            </a:rPr>
            <a:t>   </a:t>
          </a:r>
          <a:r>
            <a:rPr lang="da-DK" sz="1600" b="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Lokal implementering</a:t>
          </a:r>
          <a:endParaRPr lang="da-DK" sz="1600" b="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5999750D-8004-45F6-A950-BA5273E125C6}" type="parTrans" cxnId="{85772FA7-891F-4C4E-AB8F-282D3818B091}">
      <dgm:prSet/>
      <dgm:spPr/>
      <dgm:t>
        <a:bodyPr/>
        <a:lstStyle/>
        <a:p>
          <a:endParaRPr lang="da-DK"/>
        </a:p>
      </dgm:t>
    </dgm:pt>
    <dgm:pt modelId="{DA87CA83-F969-4ED0-8D87-A1D1AE67A310}" type="sibTrans" cxnId="{85772FA7-891F-4C4E-AB8F-282D3818B091}">
      <dgm:prSet/>
      <dgm:spPr/>
      <dgm:t>
        <a:bodyPr/>
        <a:lstStyle/>
        <a:p>
          <a:endParaRPr lang="da-DK"/>
        </a:p>
      </dgm:t>
    </dgm:pt>
    <dgm:pt modelId="{465B6268-CDE3-4648-8832-3F0B99631BEF}" type="pres">
      <dgm:prSet presAssocID="{6BB520A5-64E4-47C3-844C-7D73A79ABD7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da-DK"/>
        </a:p>
      </dgm:t>
    </dgm:pt>
    <dgm:pt modelId="{20BA3944-5E84-4D94-9127-67D27E906A8C}" type="pres">
      <dgm:prSet presAssocID="{EC00E281-384D-40C8-8ECA-5AB62BFCA4CD}" presName="horFlow" presStyleCnt="0"/>
      <dgm:spPr/>
    </dgm:pt>
    <dgm:pt modelId="{7F5CEA3B-0885-47EC-9009-3BA0BA3596E2}" type="pres">
      <dgm:prSet presAssocID="{EC00E281-384D-40C8-8ECA-5AB62BFCA4CD}" presName="bigChev" presStyleLbl="node1" presStyleIdx="0" presStyleCnt="1" custLinFactX="-8470" custLinFactNeighborX="-100000" custLinFactNeighborY="-895"/>
      <dgm:spPr/>
      <dgm:t>
        <a:bodyPr/>
        <a:lstStyle/>
        <a:p>
          <a:endParaRPr lang="da-DK"/>
        </a:p>
      </dgm:t>
    </dgm:pt>
    <dgm:pt modelId="{A77D8C51-D129-4D98-B403-0FFDB88BF8FE}" type="pres">
      <dgm:prSet presAssocID="{5999750D-8004-45F6-A950-BA5273E125C6}" presName="parTrans" presStyleCnt="0"/>
      <dgm:spPr/>
    </dgm:pt>
    <dgm:pt modelId="{4DEB64AF-F54A-4831-9659-D7924D0F2C17}" type="pres">
      <dgm:prSet presAssocID="{64E29985-33AB-4DF8-93E2-9344FCF9BB1E}" presName="node" presStyleLbl="alignAccFollowNode1" presStyleIdx="0" presStyleCnt="1" custScaleX="126358" custScaleY="120712" custLinFactX="-4746" custLinFactNeighborX="-100000" custLinFactNeighborY="-80892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0FC0F420-9C1B-4800-A9DB-65EED2B29C85}" type="presOf" srcId="{64E29985-33AB-4DF8-93E2-9344FCF9BB1E}" destId="{4DEB64AF-F54A-4831-9659-D7924D0F2C17}" srcOrd="0" destOrd="0" presId="urn:microsoft.com/office/officeart/2005/8/layout/lProcess3"/>
    <dgm:cxn modelId="{64788E11-6C1C-44DF-A802-C4270ED73FD5}" srcId="{6BB520A5-64E4-47C3-844C-7D73A79ABD73}" destId="{EC00E281-384D-40C8-8ECA-5AB62BFCA4CD}" srcOrd="0" destOrd="0" parTransId="{C93FFDCD-3B48-49EC-AD87-1EDCA202A249}" sibTransId="{66DC485D-15E7-44D5-81A4-E2D41E9D0B1F}"/>
    <dgm:cxn modelId="{F7E96F92-3DE7-4C4E-8E7E-E12EE101F2A7}" type="presOf" srcId="{6BB520A5-64E4-47C3-844C-7D73A79ABD73}" destId="{465B6268-CDE3-4648-8832-3F0B99631BEF}" srcOrd="0" destOrd="0" presId="urn:microsoft.com/office/officeart/2005/8/layout/lProcess3"/>
    <dgm:cxn modelId="{D85DE923-6E0B-4EA5-AAB8-90956D401248}" type="presOf" srcId="{EC00E281-384D-40C8-8ECA-5AB62BFCA4CD}" destId="{7F5CEA3B-0885-47EC-9009-3BA0BA3596E2}" srcOrd="0" destOrd="0" presId="urn:microsoft.com/office/officeart/2005/8/layout/lProcess3"/>
    <dgm:cxn modelId="{85772FA7-891F-4C4E-AB8F-282D3818B091}" srcId="{EC00E281-384D-40C8-8ECA-5AB62BFCA4CD}" destId="{64E29985-33AB-4DF8-93E2-9344FCF9BB1E}" srcOrd="0" destOrd="0" parTransId="{5999750D-8004-45F6-A950-BA5273E125C6}" sibTransId="{DA87CA83-F969-4ED0-8D87-A1D1AE67A310}"/>
    <dgm:cxn modelId="{500363FA-E8CF-487E-B819-B7E8468CB6D4}" type="presParOf" srcId="{465B6268-CDE3-4648-8832-3F0B99631BEF}" destId="{20BA3944-5E84-4D94-9127-67D27E906A8C}" srcOrd="0" destOrd="0" presId="urn:microsoft.com/office/officeart/2005/8/layout/lProcess3"/>
    <dgm:cxn modelId="{E679542C-342D-40BE-9CD3-E562255D9078}" type="presParOf" srcId="{20BA3944-5E84-4D94-9127-67D27E906A8C}" destId="{7F5CEA3B-0885-47EC-9009-3BA0BA3596E2}" srcOrd="0" destOrd="0" presId="urn:microsoft.com/office/officeart/2005/8/layout/lProcess3"/>
    <dgm:cxn modelId="{49D57CDB-8D23-4B5E-B1C8-1F64A13CC9CD}" type="presParOf" srcId="{20BA3944-5E84-4D94-9127-67D27E906A8C}" destId="{A77D8C51-D129-4D98-B403-0FFDB88BF8FE}" srcOrd="1" destOrd="0" presId="urn:microsoft.com/office/officeart/2005/8/layout/lProcess3"/>
    <dgm:cxn modelId="{3D60AF63-6AC4-4145-88E7-F7B0940F857B}" type="presParOf" srcId="{20BA3944-5E84-4D94-9127-67D27E906A8C}" destId="{4DEB64AF-F54A-4831-9659-D7924D0F2C17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ECC2B69-1DDC-4695-825C-FD0C70E3B16C}" type="doc">
      <dgm:prSet loTypeId="urn:microsoft.com/office/officeart/2005/8/layout/hierarchy4" loCatId="hierarchy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da-DK"/>
        </a:p>
      </dgm:t>
    </dgm:pt>
    <dgm:pt modelId="{E2581A3D-7DF8-43EB-9FD7-050C356713F0}">
      <dgm:prSet phldrT="[Tekst]" custT="1"/>
      <dgm:spPr>
        <a:solidFill>
          <a:srgbClr val="176081"/>
        </a:solidFill>
      </dgm:spPr>
      <dgm:t>
        <a:bodyPr/>
        <a:lstStyle/>
        <a:p>
          <a:r>
            <a:rPr lang="da-DK" sz="2400" b="1" dirty="0" smtClean="0">
              <a:latin typeface="Calibri Light" panose="020F0302020204030204" pitchFamily="34" charset="0"/>
              <a:cs typeface="Calibri Light" panose="020F0302020204030204" pitchFamily="34" charset="0"/>
            </a:rPr>
            <a:t>FOKUS I IMPLEMENTERING</a:t>
          </a:r>
        </a:p>
        <a:p>
          <a:r>
            <a:rPr lang="da-DK" sz="1600" b="1" dirty="0" smtClean="0">
              <a:latin typeface="Calibri Light" panose="020F0302020204030204" pitchFamily="34" charset="0"/>
              <a:cs typeface="Calibri Light" panose="020F0302020204030204" pitchFamily="34" charset="0"/>
            </a:rPr>
            <a:t>BORGERENS INDSATSPLAN – RAMMESÆTTER DEN FAGLIGE OPGAVE</a:t>
          </a:r>
        </a:p>
        <a:p>
          <a:r>
            <a:rPr lang="da-DK" sz="1400" b="1" dirty="0" smtClean="0">
              <a:latin typeface="Calibri Light" panose="020F0302020204030204" pitchFamily="34" charset="0"/>
              <a:cs typeface="Calibri Light" panose="020F0302020204030204" pitchFamily="34" charset="0"/>
            </a:rPr>
            <a:t>Indsatsformål (Myndighed)</a:t>
          </a:r>
          <a:endParaRPr lang="da-DK" sz="1400" b="1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4D90FE49-F0AB-4E0D-AA46-94245537EE66}" type="parTrans" cxnId="{B6AD7BDF-CB37-4F0C-8862-C9F55266BBA9}">
      <dgm:prSet/>
      <dgm:spPr/>
      <dgm:t>
        <a:bodyPr/>
        <a:lstStyle/>
        <a:p>
          <a:endParaRPr lang="da-DK"/>
        </a:p>
      </dgm:t>
    </dgm:pt>
    <dgm:pt modelId="{EF30F4BE-4DAF-4EC6-9DDB-944FD6910988}" type="sibTrans" cxnId="{B6AD7BDF-CB37-4F0C-8862-C9F55266BBA9}">
      <dgm:prSet/>
      <dgm:spPr/>
      <dgm:t>
        <a:bodyPr/>
        <a:lstStyle/>
        <a:p>
          <a:endParaRPr lang="da-DK"/>
        </a:p>
      </dgm:t>
    </dgm:pt>
    <dgm:pt modelId="{129812E1-8954-4F51-8858-5BEFB89B46D3}">
      <dgm:prSet phldrT="[Tekst]" custT="1"/>
      <dgm:spPr/>
      <dgm:t>
        <a:bodyPr anchor="t"/>
        <a:lstStyle/>
        <a:p>
          <a:r>
            <a:rPr lang="da-DK" sz="1400" b="1" dirty="0" smtClean="0">
              <a:latin typeface="Calibri Light" panose="020F0302020204030204" pitchFamily="34" charset="0"/>
              <a:cs typeface="Calibri Light" panose="020F0302020204030204" pitchFamily="34" charset="0"/>
            </a:rPr>
            <a:t>INDSATSMÅL </a:t>
          </a:r>
        </a:p>
        <a:p>
          <a:r>
            <a:rPr lang="da-DK" sz="1400" b="1" dirty="0" smtClean="0">
              <a:latin typeface="Calibri Light" panose="020F0302020204030204" pitchFamily="34" charset="0"/>
              <a:cs typeface="Calibri Light" panose="020F0302020204030204" pitchFamily="34" charset="0"/>
            </a:rPr>
            <a:t>DEN OVERORDNET MÅLSÆTNING</a:t>
          </a:r>
        </a:p>
        <a:p>
          <a:r>
            <a:rPr lang="da-DK" sz="14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 (Myndighed)</a:t>
          </a:r>
          <a:endParaRPr lang="da-DK" sz="14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646BF974-3490-44D3-B680-6B15A8308C41}" type="parTrans" cxnId="{C56C927F-F3E0-4C88-8F4B-E3A40DE01FFA}">
      <dgm:prSet/>
      <dgm:spPr/>
      <dgm:t>
        <a:bodyPr/>
        <a:lstStyle/>
        <a:p>
          <a:endParaRPr lang="da-DK"/>
        </a:p>
      </dgm:t>
    </dgm:pt>
    <dgm:pt modelId="{24B347C2-8894-45E2-B5D0-3C0C9A90841A}" type="sibTrans" cxnId="{C56C927F-F3E0-4C88-8F4B-E3A40DE01FFA}">
      <dgm:prSet/>
      <dgm:spPr/>
      <dgm:t>
        <a:bodyPr/>
        <a:lstStyle/>
        <a:p>
          <a:endParaRPr lang="da-DK"/>
        </a:p>
      </dgm:t>
    </dgm:pt>
    <dgm:pt modelId="{60A7E387-584A-4963-93E0-FD019A71E355}">
      <dgm:prSet phldrT="[Tekst]" custT="1"/>
      <dgm:spPr>
        <a:solidFill>
          <a:srgbClr val="CDD4DA"/>
        </a:solidFill>
        <a:ln>
          <a:solidFill>
            <a:srgbClr val="F3D79F"/>
          </a:solidFill>
        </a:ln>
      </dgm:spPr>
      <dgm:t>
        <a:bodyPr anchor="t"/>
        <a:lstStyle/>
        <a:p>
          <a:r>
            <a:rPr lang="da-DK" sz="1400" b="1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DELMÅL </a:t>
          </a:r>
          <a:r>
            <a:rPr lang="da-DK" sz="14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(Drift)</a:t>
          </a:r>
        </a:p>
        <a:p>
          <a:endParaRPr lang="da-DK" sz="1400" dirty="0" smtClean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endParaRPr lang="da-DK" sz="1400" dirty="0" smtClean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endParaRPr lang="da-DK" sz="1400" dirty="0" smtClean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endParaRPr lang="da-DK" sz="1400" dirty="0" smtClean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endParaRPr lang="da-DK" sz="1400" dirty="0" smtClean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endParaRPr lang="da-DK" sz="1400" dirty="0" smtClean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endParaRPr lang="da-DK" sz="1400" dirty="0" smtClean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endParaRPr lang="da-DK" sz="1400" dirty="0" smtClean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endParaRPr lang="da-DK" sz="1400" dirty="0" smtClean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endParaRPr lang="da-DK" sz="1400" dirty="0" smtClean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endParaRPr lang="da-DK" sz="1400" dirty="0" smtClean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endParaRPr lang="da-DK" sz="1400" dirty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7AB4BDD9-E5B1-4C9A-BF52-3616C5C26F5E}" type="parTrans" cxnId="{E6B0DFAC-66FB-434B-A353-A38A2673249B}">
      <dgm:prSet/>
      <dgm:spPr/>
      <dgm:t>
        <a:bodyPr/>
        <a:lstStyle/>
        <a:p>
          <a:endParaRPr lang="da-DK"/>
        </a:p>
      </dgm:t>
    </dgm:pt>
    <dgm:pt modelId="{BAE5472A-5021-4C07-A6AD-5A183BD320CD}" type="sibTrans" cxnId="{E6B0DFAC-66FB-434B-A353-A38A2673249B}">
      <dgm:prSet/>
      <dgm:spPr/>
      <dgm:t>
        <a:bodyPr/>
        <a:lstStyle/>
        <a:p>
          <a:endParaRPr lang="da-DK"/>
        </a:p>
      </dgm:t>
    </dgm:pt>
    <dgm:pt modelId="{6D42AAD3-2C83-4929-9681-D3B04AE00971}">
      <dgm:prSet phldrT="[Tekst]" custT="1"/>
      <dgm:spPr>
        <a:solidFill>
          <a:srgbClr val="CDD4DA"/>
        </a:solidFill>
        <a:ln>
          <a:solidFill>
            <a:srgbClr val="F3D79F"/>
          </a:solidFill>
        </a:ln>
      </dgm:spPr>
      <dgm:t>
        <a:bodyPr anchor="t"/>
        <a:lstStyle/>
        <a:p>
          <a:r>
            <a:rPr lang="da-DK" sz="1400" b="1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HANDLING</a:t>
          </a:r>
          <a:r>
            <a:rPr lang="da-DK" sz="1400" dirty="0" smtClean="0">
              <a:solidFill>
                <a:schemeClr val="tx1"/>
              </a:solidFill>
            </a:rPr>
            <a:t> </a:t>
          </a:r>
          <a:r>
            <a:rPr lang="da-DK" sz="14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(Drift)</a:t>
          </a:r>
        </a:p>
        <a:p>
          <a:endParaRPr lang="da-DK" sz="800" dirty="0" smtClean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r>
            <a:rPr lang="da-DK" sz="1400" b="0" u="sng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Faglig tilgang og metode</a:t>
          </a:r>
        </a:p>
        <a:p>
          <a:endParaRPr lang="da-DK" sz="800" b="0" u="sng" dirty="0" smtClean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r>
            <a:rPr lang="da-DK" sz="1400" b="0" u="sng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Borger indsats</a:t>
          </a:r>
        </a:p>
        <a:p>
          <a:r>
            <a:rPr lang="da-DK" sz="14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- Handleanvisende.</a:t>
          </a:r>
        </a:p>
        <a:p>
          <a:r>
            <a:rPr lang="da-DK" sz="14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- Borgeren som erfaringsekspert.</a:t>
          </a:r>
        </a:p>
        <a:p>
          <a:endParaRPr lang="da-DK" sz="800" dirty="0" smtClean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r>
            <a:rPr lang="da-DK" sz="1400" u="sng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Medarbejder indsats</a:t>
          </a:r>
        </a:p>
        <a:p>
          <a:r>
            <a:rPr lang="da-DK" sz="14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-  Handleanvisende.</a:t>
          </a:r>
        </a:p>
        <a:p>
          <a:r>
            <a:rPr lang="da-DK" sz="1400" u="none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- </a:t>
          </a:r>
          <a:r>
            <a:rPr lang="da-DK" sz="14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Der arbejdes med [metode] ved at…</a:t>
          </a:r>
          <a:endParaRPr lang="da-DK" sz="1400" dirty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4DD9BD75-02E5-43F5-B9C6-7823541F8B53}" type="parTrans" cxnId="{61478682-1913-4335-8FA4-5CA01C6B089D}">
      <dgm:prSet/>
      <dgm:spPr/>
      <dgm:t>
        <a:bodyPr/>
        <a:lstStyle/>
        <a:p>
          <a:endParaRPr lang="da-DK"/>
        </a:p>
      </dgm:t>
    </dgm:pt>
    <dgm:pt modelId="{E3855F1A-6B02-44CC-BD45-D81F4EEB0729}" type="sibTrans" cxnId="{61478682-1913-4335-8FA4-5CA01C6B089D}">
      <dgm:prSet/>
      <dgm:spPr/>
      <dgm:t>
        <a:bodyPr/>
        <a:lstStyle/>
        <a:p>
          <a:endParaRPr lang="da-DK"/>
        </a:p>
      </dgm:t>
    </dgm:pt>
    <dgm:pt modelId="{663B89A1-D696-46C5-9E8E-96B3FE19E6C8}">
      <dgm:prSet phldrT="[Tekst]" custT="1"/>
      <dgm:spPr>
        <a:solidFill>
          <a:srgbClr val="CDD4DA"/>
        </a:solidFill>
        <a:ln>
          <a:solidFill>
            <a:srgbClr val="F3D79F"/>
          </a:solidFill>
        </a:ln>
      </dgm:spPr>
      <dgm:t>
        <a:bodyPr anchor="t"/>
        <a:lstStyle/>
        <a:p>
          <a:r>
            <a:rPr lang="da-DK" sz="1400" b="1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OPFØLGNING  </a:t>
          </a:r>
          <a:r>
            <a:rPr lang="da-DK" sz="14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(Drift)</a:t>
          </a:r>
        </a:p>
        <a:p>
          <a:endParaRPr lang="da-DK" sz="800" dirty="0" smtClean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r>
            <a:rPr lang="da-DK" sz="14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- Hvordan er der arbejdet med indsatsmålet?</a:t>
          </a:r>
        </a:p>
        <a:p>
          <a:endParaRPr lang="da-DK" sz="800" dirty="0" smtClean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r>
            <a:rPr lang="da-DK" sz="14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- Er indsatsmålet opfyldt? </a:t>
          </a:r>
          <a:r>
            <a:rPr lang="da-DK" sz="135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(fx hvordan/hvorfor ikke?)</a:t>
          </a:r>
        </a:p>
        <a:p>
          <a:endParaRPr lang="da-DK" sz="800" dirty="0" smtClean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r>
            <a:rPr lang="da-DK" sz="14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- Er indsatsmålet fortsat relevant - eller skal det tilrettes?</a:t>
          </a:r>
          <a:endParaRPr lang="da-DK" sz="1400" b="1" dirty="0" smtClean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3CF93978-3932-4309-A79C-810EB84D2537}" type="parTrans" cxnId="{A86BC5CC-0E39-4215-972A-3BC1F2FA4E80}">
      <dgm:prSet/>
      <dgm:spPr/>
      <dgm:t>
        <a:bodyPr/>
        <a:lstStyle/>
        <a:p>
          <a:endParaRPr lang="da-DK"/>
        </a:p>
      </dgm:t>
    </dgm:pt>
    <dgm:pt modelId="{990F90D5-566A-44E3-A0F5-68D3F8589FF8}" type="sibTrans" cxnId="{A86BC5CC-0E39-4215-972A-3BC1F2FA4E80}">
      <dgm:prSet/>
      <dgm:spPr/>
      <dgm:t>
        <a:bodyPr/>
        <a:lstStyle/>
        <a:p>
          <a:endParaRPr lang="da-DK"/>
        </a:p>
      </dgm:t>
    </dgm:pt>
    <dgm:pt modelId="{E547F68C-D8B7-4846-86AE-320B4112F23B}" type="pres">
      <dgm:prSet presAssocID="{1ECC2B69-1DDC-4695-825C-FD0C70E3B16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a-DK"/>
        </a:p>
      </dgm:t>
    </dgm:pt>
    <dgm:pt modelId="{0614D08D-1656-4E34-84B8-B86EBC575006}" type="pres">
      <dgm:prSet presAssocID="{E2581A3D-7DF8-43EB-9FD7-050C356713F0}" presName="vertOne" presStyleCnt="0"/>
      <dgm:spPr/>
      <dgm:t>
        <a:bodyPr/>
        <a:lstStyle/>
        <a:p>
          <a:endParaRPr lang="da-DK"/>
        </a:p>
      </dgm:t>
    </dgm:pt>
    <dgm:pt modelId="{E942FCE2-CC82-40DF-8EB5-F6011AB0876A}" type="pres">
      <dgm:prSet presAssocID="{E2581A3D-7DF8-43EB-9FD7-050C356713F0}" presName="txOne" presStyleLbl="node0" presStyleIdx="0" presStyleCnt="1" custScaleX="100248" custScaleY="45603" custLinFactNeighborX="-648" custLinFactNeighborY="15297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28E453E4-0A6A-444A-953D-4ED3E8DF809C}" type="pres">
      <dgm:prSet presAssocID="{E2581A3D-7DF8-43EB-9FD7-050C356713F0}" presName="parTransOne" presStyleCnt="0"/>
      <dgm:spPr/>
      <dgm:t>
        <a:bodyPr/>
        <a:lstStyle/>
        <a:p>
          <a:endParaRPr lang="da-DK"/>
        </a:p>
      </dgm:t>
    </dgm:pt>
    <dgm:pt modelId="{C840481E-9654-49EB-AF9D-3FB59EA6D45E}" type="pres">
      <dgm:prSet presAssocID="{E2581A3D-7DF8-43EB-9FD7-050C356713F0}" presName="horzOne" presStyleCnt="0"/>
      <dgm:spPr/>
      <dgm:t>
        <a:bodyPr/>
        <a:lstStyle/>
        <a:p>
          <a:endParaRPr lang="da-DK"/>
        </a:p>
      </dgm:t>
    </dgm:pt>
    <dgm:pt modelId="{703F3EE6-F82E-4CB3-8ABD-67FDA64D0EA7}" type="pres">
      <dgm:prSet presAssocID="{129812E1-8954-4F51-8858-5BEFB89B46D3}" presName="vertTwo" presStyleCnt="0"/>
      <dgm:spPr/>
      <dgm:t>
        <a:bodyPr/>
        <a:lstStyle/>
        <a:p>
          <a:endParaRPr lang="da-DK"/>
        </a:p>
      </dgm:t>
    </dgm:pt>
    <dgm:pt modelId="{8719BB07-83EE-46CC-807B-3B2E2EAB178D}" type="pres">
      <dgm:prSet presAssocID="{129812E1-8954-4F51-8858-5BEFB89B46D3}" presName="txTwo" presStyleLbl="node2" presStyleIdx="0" presStyleCnt="4" custScaleX="33276" custScaleY="154530" custLinFactNeighborX="-307" custLinFactNeighborY="178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C8299541-C8A3-4D2F-9157-37346C08F7BE}" type="pres">
      <dgm:prSet presAssocID="{129812E1-8954-4F51-8858-5BEFB89B46D3}" presName="horzTwo" presStyleCnt="0"/>
      <dgm:spPr/>
      <dgm:t>
        <a:bodyPr/>
        <a:lstStyle/>
        <a:p>
          <a:endParaRPr lang="da-DK"/>
        </a:p>
      </dgm:t>
    </dgm:pt>
    <dgm:pt modelId="{B0FF02AB-E6DA-4E37-97A9-3BF7A8684EAC}" type="pres">
      <dgm:prSet presAssocID="{24B347C2-8894-45E2-B5D0-3C0C9A90841A}" presName="sibSpaceTwo" presStyleCnt="0"/>
      <dgm:spPr/>
      <dgm:t>
        <a:bodyPr/>
        <a:lstStyle/>
        <a:p>
          <a:endParaRPr lang="da-DK"/>
        </a:p>
      </dgm:t>
    </dgm:pt>
    <dgm:pt modelId="{81B6521C-7905-4786-9FDB-198E3497BA52}" type="pres">
      <dgm:prSet presAssocID="{60A7E387-584A-4963-93E0-FD019A71E355}" presName="vertTwo" presStyleCnt="0"/>
      <dgm:spPr/>
      <dgm:t>
        <a:bodyPr/>
        <a:lstStyle/>
        <a:p>
          <a:endParaRPr lang="da-DK"/>
        </a:p>
      </dgm:t>
    </dgm:pt>
    <dgm:pt modelId="{60BF976F-F22F-455F-83AA-D0975FEFB5B9}" type="pres">
      <dgm:prSet presAssocID="{60A7E387-584A-4963-93E0-FD019A71E355}" presName="txTwo" presStyleLbl="node2" presStyleIdx="1" presStyleCnt="4" custScaleX="30808" custScaleY="181741" custLinFactNeighborX="5710" custLinFactNeighborY="2051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DA752DD3-2128-484F-B81A-755485FC09C2}" type="pres">
      <dgm:prSet presAssocID="{60A7E387-584A-4963-93E0-FD019A71E355}" presName="horzTwo" presStyleCnt="0"/>
      <dgm:spPr/>
      <dgm:t>
        <a:bodyPr/>
        <a:lstStyle/>
        <a:p>
          <a:endParaRPr lang="da-DK"/>
        </a:p>
      </dgm:t>
    </dgm:pt>
    <dgm:pt modelId="{9BD7CD85-69F1-46C0-927F-684D7521B2C4}" type="pres">
      <dgm:prSet presAssocID="{BAE5472A-5021-4C07-A6AD-5A183BD320CD}" presName="sibSpaceTwo" presStyleCnt="0"/>
      <dgm:spPr/>
      <dgm:t>
        <a:bodyPr/>
        <a:lstStyle/>
        <a:p>
          <a:endParaRPr lang="da-DK"/>
        </a:p>
      </dgm:t>
    </dgm:pt>
    <dgm:pt modelId="{FA12278B-C075-4241-A50B-87719B8EE62B}" type="pres">
      <dgm:prSet presAssocID="{6D42AAD3-2C83-4929-9681-D3B04AE00971}" presName="vertTwo" presStyleCnt="0"/>
      <dgm:spPr/>
      <dgm:t>
        <a:bodyPr/>
        <a:lstStyle/>
        <a:p>
          <a:endParaRPr lang="da-DK"/>
        </a:p>
      </dgm:t>
    </dgm:pt>
    <dgm:pt modelId="{4209E356-6619-4E6F-B48C-9D58BB2B50C5}" type="pres">
      <dgm:prSet presAssocID="{6D42AAD3-2C83-4929-9681-D3B04AE00971}" presName="txTwo" presStyleLbl="node2" presStyleIdx="2" presStyleCnt="4" custScaleX="32058" custScaleY="184567" custLinFactNeighborX="3335" custLinFactNeighborY="129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ECBD217C-CDB8-4D31-B395-F1268F2248A1}" type="pres">
      <dgm:prSet presAssocID="{6D42AAD3-2C83-4929-9681-D3B04AE00971}" presName="horzTwo" presStyleCnt="0"/>
      <dgm:spPr/>
      <dgm:t>
        <a:bodyPr/>
        <a:lstStyle/>
        <a:p>
          <a:endParaRPr lang="da-DK"/>
        </a:p>
      </dgm:t>
    </dgm:pt>
    <dgm:pt modelId="{819DCC5D-7F17-43B1-A16A-A5BAF6FE3511}" type="pres">
      <dgm:prSet presAssocID="{E3855F1A-6B02-44CC-BD45-D81F4EEB0729}" presName="sibSpaceTwo" presStyleCnt="0"/>
      <dgm:spPr/>
      <dgm:t>
        <a:bodyPr/>
        <a:lstStyle/>
        <a:p>
          <a:endParaRPr lang="da-DK"/>
        </a:p>
      </dgm:t>
    </dgm:pt>
    <dgm:pt modelId="{CDA9325E-838D-4E1C-975B-57DA3A29C6BD}" type="pres">
      <dgm:prSet presAssocID="{663B89A1-D696-46C5-9E8E-96B3FE19E6C8}" presName="vertTwo" presStyleCnt="0"/>
      <dgm:spPr/>
      <dgm:t>
        <a:bodyPr/>
        <a:lstStyle/>
        <a:p>
          <a:endParaRPr lang="da-DK"/>
        </a:p>
      </dgm:t>
    </dgm:pt>
    <dgm:pt modelId="{D8FDF6BE-8EBF-46A5-9B23-A3072DA9D490}" type="pres">
      <dgm:prSet presAssocID="{663B89A1-D696-46C5-9E8E-96B3FE19E6C8}" presName="txTwo" presStyleLbl="node2" presStyleIdx="3" presStyleCnt="4" custScaleX="32726" custScaleY="154696" custLinFactNeighborX="1640" custLinFactNeighborY="-1153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4885FA1C-FD27-49B5-BA88-90F7A1F9737A}" type="pres">
      <dgm:prSet presAssocID="{663B89A1-D696-46C5-9E8E-96B3FE19E6C8}" presName="horzTwo" presStyleCnt="0"/>
      <dgm:spPr/>
      <dgm:t>
        <a:bodyPr/>
        <a:lstStyle/>
        <a:p>
          <a:endParaRPr lang="da-DK"/>
        </a:p>
      </dgm:t>
    </dgm:pt>
  </dgm:ptLst>
  <dgm:cxnLst>
    <dgm:cxn modelId="{33996F3D-F6C0-41D2-B1F0-30E5943118FF}" type="presOf" srcId="{1ECC2B69-1DDC-4695-825C-FD0C70E3B16C}" destId="{E547F68C-D8B7-4846-86AE-320B4112F23B}" srcOrd="0" destOrd="0" presId="urn:microsoft.com/office/officeart/2005/8/layout/hierarchy4"/>
    <dgm:cxn modelId="{756D8680-22BB-4260-ABF5-44B58C0B09BB}" type="presOf" srcId="{E2581A3D-7DF8-43EB-9FD7-050C356713F0}" destId="{E942FCE2-CC82-40DF-8EB5-F6011AB0876A}" srcOrd="0" destOrd="0" presId="urn:microsoft.com/office/officeart/2005/8/layout/hierarchy4"/>
    <dgm:cxn modelId="{E6B0DFAC-66FB-434B-A353-A38A2673249B}" srcId="{E2581A3D-7DF8-43EB-9FD7-050C356713F0}" destId="{60A7E387-584A-4963-93E0-FD019A71E355}" srcOrd="1" destOrd="0" parTransId="{7AB4BDD9-E5B1-4C9A-BF52-3616C5C26F5E}" sibTransId="{BAE5472A-5021-4C07-A6AD-5A183BD320CD}"/>
    <dgm:cxn modelId="{A86BC5CC-0E39-4215-972A-3BC1F2FA4E80}" srcId="{E2581A3D-7DF8-43EB-9FD7-050C356713F0}" destId="{663B89A1-D696-46C5-9E8E-96B3FE19E6C8}" srcOrd="3" destOrd="0" parTransId="{3CF93978-3932-4309-A79C-810EB84D2537}" sibTransId="{990F90D5-566A-44E3-A0F5-68D3F8589FF8}"/>
    <dgm:cxn modelId="{61478682-1913-4335-8FA4-5CA01C6B089D}" srcId="{E2581A3D-7DF8-43EB-9FD7-050C356713F0}" destId="{6D42AAD3-2C83-4929-9681-D3B04AE00971}" srcOrd="2" destOrd="0" parTransId="{4DD9BD75-02E5-43F5-B9C6-7823541F8B53}" sibTransId="{E3855F1A-6B02-44CC-BD45-D81F4EEB0729}"/>
    <dgm:cxn modelId="{49B5A886-CBD7-4CF1-8BBF-3DF80BD1DE98}" type="presOf" srcId="{60A7E387-584A-4963-93E0-FD019A71E355}" destId="{60BF976F-F22F-455F-83AA-D0975FEFB5B9}" srcOrd="0" destOrd="0" presId="urn:microsoft.com/office/officeart/2005/8/layout/hierarchy4"/>
    <dgm:cxn modelId="{C56C927F-F3E0-4C88-8F4B-E3A40DE01FFA}" srcId="{E2581A3D-7DF8-43EB-9FD7-050C356713F0}" destId="{129812E1-8954-4F51-8858-5BEFB89B46D3}" srcOrd="0" destOrd="0" parTransId="{646BF974-3490-44D3-B680-6B15A8308C41}" sibTransId="{24B347C2-8894-45E2-B5D0-3C0C9A90841A}"/>
    <dgm:cxn modelId="{B6AD7BDF-CB37-4F0C-8862-C9F55266BBA9}" srcId="{1ECC2B69-1DDC-4695-825C-FD0C70E3B16C}" destId="{E2581A3D-7DF8-43EB-9FD7-050C356713F0}" srcOrd="0" destOrd="0" parTransId="{4D90FE49-F0AB-4E0D-AA46-94245537EE66}" sibTransId="{EF30F4BE-4DAF-4EC6-9DDB-944FD6910988}"/>
    <dgm:cxn modelId="{58E0B5F5-B994-456A-9D5E-BE4343CE4D15}" type="presOf" srcId="{6D42AAD3-2C83-4929-9681-D3B04AE00971}" destId="{4209E356-6619-4E6F-B48C-9D58BB2B50C5}" srcOrd="0" destOrd="0" presId="urn:microsoft.com/office/officeart/2005/8/layout/hierarchy4"/>
    <dgm:cxn modelId="{BA2DC43A-6BCF-426B-98A1-B2309FE1A0FA}" type="presOf" srcId="{663B89A1-D696-46C5-9E8E-96B3FE19E6C8}" destId="{D8FDF6BE-8EBF-46A5-9B23-A3072DA9D490}" srcOrd="0" destOrd="0" presId="urn:microsoft.com/office/officeart/2005/8/layout/hierarchy4"/>
    <dgm:cxn modelId="{A5050692-66C4-4B8D-AC37-FD6C99A5F83A}" type="presOf" srcId="{129812E1-8954-4F51-8858-5BEFB89B46D3}" destId="{8719BB07-83EE-46CC-807B-3B2E2EAB178D}" srcOrd="0" destOrd="0" presId="urn:microsoft.com/office/officeart/2005/8/layout/hierarchy4"/>
    <dgm:cxn modelId="{68FEBC1C-CA62-4C6F-B74C-1A630C391062}" type="presParOf" srcId="{E547F68C-D8B7-4846-86AE-320B4112F23B}" destId="{0614D08D-1656-4E34-84B8-B86EBC575006}" srcOrd="0" destOrd="0" presId="urn:microsoft.com/office/officeart/2005/8/layout/hierarchy4"/>
    <dgm:cxn modelId="{D5F6396F-C46B-4F8B-A697-9A8134D62B4A}" type="presParOf" srcId="{0614D08D-1656-4E34-84B8-B86EBC575006}" destId="{E942FCE2-CC82-40DF-8EB5-F6011AB0876A}" srcOrd="0" destOrd="0" presId="urn:microsoft.com/office/officeart/2005/8/layout/hierarchy4"/>
    <dgm:cxn modelId="{593A6CCA-6E44-425C-B7BA-0A210CCD8714}" type="presParOf" srcId="{0614D08D-1656-4E34-84B8-B86EBC575006}" destId="{28E453E4-0A6A-444A-953D-4ED3E8DF809C}" srcOrd="1" destOrd="0" presId="urn:microsoft.com/office/officeart/2005/8/layout/hierarchy4"/>
    <dgm:cxn modelId="{6E7E9A20-9573-46F9-B80D-485B2A51E2D1}" type="presParOf" srcId="{0614D08D-1656-4E34-84B8-B86EBC575006}" destId="{C840481E-9654-49EB-AF9D-3FB59EA6D45E}" srcOrd="2" destOrd="0" presId="urn:microsoft.com/office/officeart/2005/8/layout/hierarchy4"/>
    <dgm:cxn modelId="{5C9ACE3B-AC32-4C04-8D0C-2FA69020B6A7}" type="presParOf" srcId="{C840481E-9654-49EB-AF9D-3FB59EA6D45E}" destId="{703F3EE6-F82E-4CB3-8ABD-67FDA64D0EA7}" srcOrd="0" destOrd="0" presId="urn:microsoft.com/office/officeart/2005/8/layout/hierarchy4"/>
    <dgm:cxn modelId="{4AE74460-C2DA-4691-8F99-18FAF676FF28}" type="presParOf" srcId="{703F3EE6-F82E-4CB3-8ABD-67FDA64D0EA7}" destId="{8719BB07-83EE-46CC-807B-3B2E2EAB178D}" srcOrd="0" destOrd="0" presId="urn:microsoft.com/office/officeart/2005/8/layout/hierarchy4"/>
    <dgm:cxn modelId="{510B4AEE-7C91-4E38-8322-78DBE14DBE80}" type="presParOf" srcId="{703F3EE6-F82E-4CB3-8ABD-67FDA64D0EA7}" destId="{C8299541-C8A3-4D2F-9157-37346C08F7BE}" srcOrd="1" destOrd="0" presId="urn:microsoft.com/office/officeart/2005/8/layout/hierarchy4"/>
    <dgm:cxn modelId="{CE66CE3D-D740-445B-AC20-425D4653BA79}" type="presParOf" srcId="{C840481E-9654-49EB-AF9D-3FB59EA6D45E}" destId="{B0FF02AB-E6DA-4E37-97A9-3BF7A8684EAC}" srcOrd="1" destOrd="0" presId="urn:microsoft.com/office/officeart/2005/8/layout/hierarchy4"/>
    <dgm:cxn modelId="{C933B7BF-B47F-4D02-B456-9AF46171732E}" type="presParOf" srcId="{C840481E-9654-49EB-AF9D-3FB59EA6D45E}" destId="{81B6521C-7905-4786-9FDB-198E3497BA52}" srcOrd="2" destOrd="0" presId="urn:microsoft.com/office/officeart/2005/8/layout/hierarchy4"/>
    <dgm:cxn modelId="{51FCB056-076D-4CC1-8B15-1F8E9BBD8896}" type="presParOf" srcId="{81B6521C-7905-4786-9FDB-198E3497BA52}" destId="{60BF976F-F22F-455F-83AA-D0975FEFB5B9}" srcOrd="0" destOrd="0" presId="urn:microsoft.com/office/officeart/2005/8/layout/hierarchy4"/>
    <dgm:cxn modelId="{008511CC-0887-4D93-9EB8-DF5E806FA0E2}" type="presParOf" srcId="{81B6521C-7905-4786-9FDB-198E3497BA52}" destId="{DA752DD3-2128-484F-B81A-755485FC09C2}" srcOrd="1" destOrd="0" presId="urn:microsoft.com/office/officeart/2005/8/layout/hierarchy4"/>
    <dgm:cxn modelId="{6D213392-33F5-4B21-9D40-D6373EC86A53}" type="presParOf" srcId="{C840481E-9654-49EB-AF9D-3FB59EA6D45E}" destId="{9BD7CD85-69F1-46C0-927F-684D7521B2C4}" srcOrd="3" destOrd="0" presId="urn:microsoft.com/office/officeart/2005/8/layout/hierarchy4"/>
    <dgm:cxn modelId="{7E41AAAE-4878-4FEF-9729-8599C3F771EC}" type="presParOf" srcId="{C840481E-9654-49EB-AF9D-3FB59EA6D45E}" destId="{FA12278B-C075-4241-A50B-87719B8EE62B}" srcOrd="4" destOrd="0" presId="urn:microsoft.com/office/officeart/2005/8/layout/hierarchy4"/>
    <dgm:cxn modelId="{37A867AC-1884-4FD8-A5B5-EA78D7CE6A2E}" type="presParOf" srcId="{FA12278B-C075-4241-A50B-87719B8EE62B}" destId="{4209E356-6619-4E6F-B48C-9D58BB2B50C5}" srcOrd="0" destOrd="0" presId="urn:microsoft.com/office/officeart/2005/8/layout/hierarchy4"/>
    <dgm:cxn modelId="{9D76BA64-2397-40BB-B693-24E9614DE3FD}" type="presParOf" srcId="{FA12278B-C075-4241-A50B-87719B8EE62B}" destId="{ECBD217C-CDB8-4D31-B395-F1268F2248A1}" srcOrd="1" destOrd="0" presId="urn:microsoft.com/office/officeart/2005/8/layout/hierarchy4"/>
    <dgm:cxn modelId="{9608D233-0E50-48FE-8193-E671DAFF5B27}" type="presParOf" srcId="{C840481E-9654-49EB-AF9D-3FB59EA6D45E}" destId="{819DCC5D-7F17-43B1-A16A-A5BAF6FE3511}" srcOrd="5" destOrd="0" presId="urn:microsoft.com/office/officeart/2005/8/layout/hierarchy4"/>
    <dgm:cxn modelId="{D5AFDB64-BAD6-4B67-BB8A-9571B31CECA6}" type="presParOf" srcId="{C840481E-9654-49EB-AF9D-3FB59EA6D45E}" destId="{CDA9325E-838D-4E1C-975B-57DA3A29C6BD}" srcOrd="6" destOrd="0" presId="urn:microsoft.com/office/officeart/2005/8/layout/hierarchy4"/>
    <dgm:cxn modelId="{36ADD1F0-0F79-49AF-BA60-A7703FC85B9F}" type="presParOf" srcId="{CDA9325E-838D-4E1C-975B-57DA3A29C6BD}" destId="{D8FDF6BE-8EBF-46A5-9B23-A3072DA9D490}" srcOrd="0" destOrd="0" presId="urn:microsoft.com/office/officeart/2005/8/layout/hierarchy4"/>
    <dgm:cxn modelId="{60F50C1C-37FE-4AB4-9396-2E962438765C}" type="presParOf" srcId="{CDA9325E-838D-4E1C-975B-57DA3A29C6BD}" destId="{4885FA1C-FD27-49B5-BA88-90F7A1F9737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6FAB943-A861-4ABD-8CD8-4FE8AD7F1993}" type="doc">
      <dgm:prSet loTypeId="urn:microsoft.com/office/officeart/2005/8/layout/matrix1" loCatId="matrix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da-DK"/>
        </a:p>
      </dgm:t>
    </dgm:pt>
    <dgm:pt modelId="{0E936C6C-8826-4BF5-A650-7FD3C1623AA3}">
      <dgm:prSet phldrT="[Tekst]" custT="1"/>
      <dgm:spPr>
        <a:ln>
          <a:solidFill>
            <a:schemeClr val="tx1"/>
          </a:solidFill>
        </a:ln>
      </dgm:spPr>
      <dgm:t>
        <a:bodyPr anchor="ctr"/>
        <a:lstStyle/>
        <a:p>
          <a:r>
            <a:rPr lang="da-DK" sz="1400" b="1" dirty="0" smtClean="0"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OBLIGATORISK WORKSHOP</a:t>
          </a:r>
          <a:endParaRPr lang="da-DK" sz="1400" b="1" dirty="0">
            <a:latin typeface="Calibri Light" panose="020F0302020204030204" pitchFamily="34" charset="0"/>
            <a:ea typeface="Verdana" panose="020B0604030504040204" pitchFamily="34" charset="0"/>
            <a:cs typeface="Calibri Light" panose="020F0302020204030204" pitchFamily="34" charset="0"/>
          </a:endParaRPr>
        </a:p>
        <a:p>
          <a:r>
            <a:rPr lang="da-DK" sz="1400" dirty="0"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Undervisning - dialogprocesser</a:t>
          </a:r>
        </a:p>
        <a:p>
          <a:r>
            <a:rPr lang="da-DK" sz="1400" dirty="0"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Individuel sparring ved computeren</a:t>
          </a:r>
        </a:p>
      </dgm:t>
    </dgm:pt>
    <dgm:pt modelId="{0756E689-41FC-442E-8B92-DD5D232873CF}" type="parTrans" cxnId="{5F9B1A65-BF3F-417A-8273-A5831C7A602B}">
      <dgm:prSet/>
      <dgm:spPr/>
      <dgm:t>
        <a:bodyPr/>
        <a:lstStyle/>
        <a:p>
          <a:endParaRPr lang="da-DK" sz="14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99FFF09-0A9B-49E5-84BD-D392E7B75EE6}" type="sibTrans" cxnId="{5F9B1A65-BF3F-417A-8273-A5831C7A602B}">
      <dgm:prSet/>
      <dgm:spPr/>
      <dgm:t>
        <a:bodyPr/>
        <a:lstStyle/>
        <a:p>
          <a:endParaRPr lang="da-DK" sz="14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AE69E3F4-E55D-4A47-8409-B0E5E2FF00D6}">
      <dgm:prSet phldrT="[Tekst]" custT="1"/>
      <dgm:spPr>
        <a:ln>
          <a:solidFill>
            <a:schemeClr val="tx1"/>
          </a:solidFill>
        </a:ln>
      </dgm:spPr>
      <dgm:t>
        <a:bodyPr/>
        <a:lstStyle/>
        <a:p>
          <a:r>
            <a:rPr lang="da-DK" sz="1400" b="1" dirty="0" smtClean="0"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TILBUD OM PRAKSIS WORKSHOP</a:t>
          </a:r>
          <a:endParaRPr lang="da-DK" sz="1400" b="1" dirty="0">
            <a:latin typeface="Calibri Light" panose="020F0302020204030204" pitchFamily="34" charset="0"/>
            <a:ea typeface="Verdana" panose="020B0604030504040204" pitchFamily="34" charset="0"/>
            <a:cs typeface="Calibri Light" panose="020F0302020204030204" pitchFamily="34" charset="0"/>
          </a:endParaRPr>
        </a:p>
        <a:p>
          <a:r>
            <a:rPr lang="da-DK" sz="1400" dirty="0"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Individuel sparring ved </a:t>
          </a:r>
          <a:r>
            <a:rPr lang="da-DK" sz="1400" dirty="0" smtClean="0"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computeren</a:t>
          </a:r>
        </a:p>
        <a:p>
          <a:endParaRPr lang="da-DK" sz="1400" dirty="0">
            <a:latin typeface="Calibri Light" panose="020F0302020204030204" pitchFamily="34" charset="0"/>
            <a:ea typeface="Verdana" panose="020B0604030504040204" pitchFamily="34" charset="0"/>
            <a:cs typeface="Calibri Light" panose="020F0302020204030204" pitchFamily="34" charset="0"/>
          </a:endParaRPr>
        </a:p>
      </dgm:t>
    </dgm:pt>
    <dgm:pt modelId="{970A5A35-9D95-43A1-AE65-9BE7ECF06112}" type="parTrans" cxnId="{4F9BC21C-865C-4A60-8C6F-BDF0E8904D54}">
      <dgm:prSet/>
      <dgm:spPr/>
      <dgm:t>
        <a:bodyPr/>
        <a:lstStyle/>
        <a:p>
          <a:endParaRPr lang="da-DK" sz="14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1ED9748-252B-439E-860B-77CA274D3F6A}" type="sibTrans" cxnId="{4F9BC21C-865C-4A60-8C6F-BDF0E8904D54}">
      <dgm:prSet/>
      <dgm:spPr/>
      <dgm:t>
        <a:bodyPr/>
        <a:lstStyle/>
        <a:p>
          <a:endParaRPr lang="da-DK" sz="14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60C0742B-1AE5-4A57-9129-D790A74FA08E}">
      <dgm:prSet phldrT="[Tekst]" custT="1"/>
      <dgm:spPr>
        <a:solidFill>
          <a:srgbClr val="6E9FC0"/>
        </a:solidFill>
        <a:ln>
          <a:solidFill>
            <a:schemeClr val="tx1"/>
          </a:solidFill>
        </a:ln>
      </dgm:spPr>
      <dgm:t>
        <a:bodyPr/>
        <a:lstStyle/>
        <a:p>
          <a:r>
            <a:rPr lang="da-DK" sz="1400" b="1" dirty="0" smtClean="0"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MULIGHED FOR INDIVIDUEL SPARRING</a:t>
          </a:r>
          <a:endParaRPr lang="da-DK" sz="1400" b="1" dirty="0">
            <a:latin typeface="Calibri Light" panose="020F0302020204030204" pitchFamily="34" charset="0"/>
            <a:ea typeface="Verdana" panose="020B0604030504040204" pitchFamily="34" charset="0"/>
            <a:cs typeface="Calibri Light" panose="020F0302020204030204" pitchFamily="34" charset="0"/>
          </a:endParaRPr>
        </a:p>
        <a:p>
          <a:r>
            <a:rPr lang="da-DK" sz="1400" dirty="0"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Skriftelig</a:t>
          </a:r>
        </a:p>
        <a:p>
          <a:r>
            <a:rPr lang="da-DK" sz="1400" dirty="0"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Mundtligt/virtuelt</a:t>
          </a:r>
        </a:p>
        <a:p>
          <a:r>
            <a:rPr lang="da-DK" sz="1400" dirty="0"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Fysisk fremmøde</a:t>
          </a:r>
        </a:p>
      </dgm:t>
    </dgm:pt>
    <dgm:pt modelId="{D6EAB932-CA0D-491B-9091-8ACE061AD469}" type="parTrans" cxnId="{047BAFF4-DB5F-45FA-8E79-30D8E9B12D6A}">
      <dgm:prSet/>
      <dgm:spPr/>
      <dgm:t>
        <a:bodyPr/>
        <a:lstStyle/>
        <a:p>
          <a:endParaRPr lang="da-DK" sz="14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500453F1-2471-42CA-B0AE-6397DBA30915}" type="sibTrans" cxnId="{047BAFF4-DB5F-45FA-8E79-30D8E9B12D6A}">
      <dgm:prSet/>
      <dgm:spPr/>
      <dgm:t>
        <a:bodyPr/>
        <a:lstStyle/>
        <a:p>
          <a:endParaRPr lang="da-DK" sz="14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41EE1919-6EE9-419E-849F-C409B11E8BC7}">
      <dgm:prSet phldrT="[Tekst]" custT="1"/>
      <dgm:spPr>
        <a:ln>
          <a:solidFill>
            <a:schemeClr val="tx1"/>
          </a:solidFill>
        </a:ln>
      </dgm:spPr>
      <dgm:t>
        <a:bodyPr/>
        <a:lstStyle/>
        <a:p>
          <a:r>
            <a:rPr lang="da-DK" sz="1400" b="1" dirty="0" smtClean="0"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IMPLEMENTERING I HVERDAGEN</a:t>
          </a:r>
          <a:endParaRPr lang="da-DK" sz="1400" b="1" dirty="0">
            <a:latin typeface="Calibri Light" panose="020F0302020204030204" pitchFamily="34" charset="0"/>
            <a:ea typeface="Verdana" panose="020B0604030504040204" pitchFamily="34" charset="0"/>
            <a:cs typeface="Calibri Light" panose="020F0302020204030204" pitchFamily="34" charset="0"/>
          </a:endParaRPr>
        </a:p>
        <a:p>
          <a:r>
            <a:rPr lang="da-DK" sz="1400" b="0" dirty="0"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Borgerrefleksion </a:t>
          </a:r>
          <a:r>
            <a:rPr lang="da-DK" sz="1400" b="0" dirty="0" smtClean="0"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ud fra </a:t>
          </a:r>
          <a:r>
            <a:rPr lang="da-DK" sz="1400" b="0" dirty="0"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i</a:t>
          </a:r>
          <a:r>
            <a:rPr lang="da-DK" sz="1400" dirty="0"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ndsatsplan</a:t>
          </a:r>
        </a:p>
        <a:p>
          <a:r>
            <a:rPr lang="da-DK" sz="1400" dirty="0"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Overblik over status</a:t>
          </a:r>
        </a:p>
        <a:p>
          <a:endParaRPr lang="da-DK" sz="14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AFBC6672-5FDD-4B5C-B922-9C485BE81D6D}" type="parTrans" cxnId="{E3678239-DD7E-4D23-9D7B-E900140EBE77}">
      <dgm:prSet/>
      <dgm:spPr/>
      <dgm:t>
        <a:bodyPr/>
        <a:lstStyle/>
        <a:p>
          <a:endParaRPr lang="da-DK" sz="14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1C7AEC01-98B2-46CB-91DF-3AE8CA88CF6E}" type="sibTrans" cxnId="{E3678239-DD7E-4D23-9D7B-E900140EBE77}">
      <dgm:prSet/>
      <dgm:spPr/>
      <dgm:t>
        <a:bodyPr/>
        <a:lstStyle/>
        <a:p>
          <a:endParaRPr lang="da-DK" sz="14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5B3CC90-D2B7-4CC6-9E95-7BC87D8E093B}">
      <dgm:prSet phldrT="[Tekst]" custT="1"/>
      <dgm:spPr>
        <a:solidFill>
          <a:srgbClr val="F3D79F"/>
        </a:solidFill>
        <a:ln>
          <a:solidFill>
            <a:schemeClr val="tx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da-DK" sz="1600" b="1" dirty="0"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Kvalificeret</a:t>
          </a:r>
        </a:p>
        <a:p>
          <a:pPr>
            <a:spcAft>
              <a:spcPct val="35000"/>
            </a:spcAft>
          </a:pPr>
          <a:r>
            <a:rPr lang="da-DK" sz="1600" b="1" dirty="0"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dokumentationskultur</a:t>
          </a:r>
        </a:p>
      </dgm:t>
    </dgm:pt>
    <dgm:pt modelId="{0C88CD65-0056-4908-BB52-CB3FD9B5FAD8}" type="sibTrans" cxnId="{6E9D4E97-F0C8-48F6-BAF0-7D83A9D2B9FE}">
      <dgm:prSet/>
      <dgm:spPr/>
      <dgm:t>
        <a:bodyPr/>
        <a:lstStyle/>
        <a:p>
          <a:endParaRPr lang="da-DK" sz="14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69AEADD2-A288-4B58-BFE0-D0DEFF7CD318}" type="parTrans" cxnId="{6E9D4E97-F0C8-48F6-BAF0-7D83A9D2B9FE}">
      <dgm:prSet/>
      <dgm:spPr/>
      <dgm:t>
        <a:bodyPr/>
        <a:lstStyle/>
        <a:p>
          <a:endParaRPr lang="da-DK" sz="14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2D9076DC-8EE7-4138-B614-26B825C34AC5}" type="pres">
      <dgm:prSet presAssocID="{B6FAB943-A861-4ABD-8CD8-4FE8AD7F1993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D10BC995-C43B-450F-97E9-51A820BB8C46}" type="pres">
      <dgm:prSet presAssocID="{B6FAB943-A861-4ABD-8CD8-4FE8AD7F1993}" presName="matrix" presStyleCnt="0"/>
      <dgm:spPr/>
      <dgm:t>
        <a:bodyPr/>
        <a:lstStyle/>
        <a:p>
          <a:endParaRPr lang="da-DK"/>
        </a:p>
      </dgm:t>
    </dgm:pt>
    <dgm:pt modelId="{1FB11BF0-74B7-46DD-B3F9-06AAD2BEB755}" type="pres">
      <dgm:prSet presAssocID="{B6FAB943-A861-4ABD-8CD8-4FE8AD7F1993}" presName="tile1" presStyleLbl="node1" presStyleIdx="0" presStyleCnt="4" custLinFactNeighborX="-24022" custLinFactNeighborY="-32895"/>
      <dgm:spPr/>
      <dgm:t>
        <a:bodyPr/>
        <a:lstStyle/>
        <a:p>
          <a:endParaRPr lang="da-DK"/>
        </a:p>
      </dgm:t>
    </dgm:pt>
    <dgm:pt modelId="{512C1CB2-E096-4C31-A2DB-733847E0840F}" type="pres">
      <dgm:prSet presAssocID="{B6FAB943-A861-4ABD-8CD8-4FE8AD7F199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4F2ADFEB-9FE1-4BD0-9E49-8A5B30FACF34}" type="pres">
      <dgm:prSet presAssocID="{B6FAB943-A861-4ABD-8CD8-4FE8AD7F1993}" presName="tile2" presStyleLbl="node1" presStyleIdx="1" presStyleCnt="4"/>
      <dgm:spPr/>
      <dgm:t>
        <a:bodyPr/>
        <a:lstStyle/>
        <a:p>
          <a:endParaRPr lang="da-DK"/>
        </a:p>
      </dgm:t>
    </dgm:pt>
    <dgm:pt modelId="{D080676C-EA02-42BE-A5C2-99F7598EFF6C}" type="pres">
      <dgm:prSet presAssocID="{B6FAB943-A861-4ABD-8CD8-4FE8AD7F199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F7CAC6DC-7E45-49B2-B802-205265FD4A0B}" type="pres">
      <dgm:prSet presAssocID="{B6FAB943-A861-4ABD-8CD8-4FE8AD7F1993}" presName="tile3" presStyleLbl="node1" presStyleIdx="2" presStyleCnt="4"/>
      <dgm:spPr/>
      <dgm:t>
        <a:bodyPr/>
        <a:lstStyle/>
        <a:p>
          <a:endParaRPr lang="da-DK"/>
        </a:p>
      </dgm:t>
    </dgm:pt>
    <dgm:pt modelId="{55DA10DD-52A1-4FB0-969F-3F3648C72C87}" type="pres">
      <dgm:prSet presAssocID="{B6FAB943-A861-4ABD-8CD8-4FE8AD7F199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7642CAFA-4BC8-45D5-8061-1D833C06EA94}" type="pres">
      <dgm:prSet presAssocID="{B6FAB943-A861-4ABD-8CD8-4FE8AD7F1993}" presName="tile4" presStyleLbl="node1" presStyleIdx="3" presStyleCnt="4"/>
      <dgm:spPr/>
      <dgm:t>
        <a:bodyPr/>
        <a:lstStyle/>
        <a:p>
          <a:endParaRPr lang="da-DK"/>
        </a:p>
      </dgm:t>
    </dgm:pt>
    <dgm:pt modelId="{01037A3C-31EB-4ECB-A5CA-D161F4C1C0EC}" type="pres">
      <dgm:prSet presAssocID="{B6FAB943-A861-4ABD-8CD8-4FE8AD7F199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76B0E50F-C602-438E-8513-DB67BF1E3B40}" type="pres">
      <dgm:prSet presAssocID="{B6FAB943-A861-4ABD-8CD8-4FE8AD7F1993}" presName="centerTile" presStyleLbl="fgShp" presStyleIdx="0" presStyleCnt="1" custScaleX="149485" custScaleY="76845" custLinFactNeighborX="-164" custLinFactNeighborY="-207">
        <dgm:presLayoutVars>
          <dgm:chMax val="0"/>
          <dgm:chPref val="0"/>
        </dgm:presLayoutVars>
      </dgm:prSet>
      <dgm:spPr/>
      <dgm:t>
        <a:bodyPr/>
        <a:lstStyle/>
        <a:p>
          <a:endParaRPr lang="da-DK"/>
        </a:p>
      </dgm:t>
    </dgm:pt>
  </dgm:ptLst>
  <dgm:cxnLst>
    <dgm:cxn modelId="{1BB3C6C5-1AB6-495D-9D18-61AADE1C0A44}" type="presOf" srcId="{AE69E3F4-E55D-4A47-8409-B0E5E2FF00D6}" destId="{4F2ADFEB-9FE1-4BD0-9E49-8A5B30FACF34}" srcOrd="0" destOrd="0" presId="urn:microsoft.com/office/officeart/2005/8/layout/matrix1"/>
    <dgm:cxn modelId="{6E9D4E97-F0C8-48F6-BAF0-7D83A9D2B9FE}" srcId="{B6FAB943-A861-4ABD-8CD8-4FE8AD7F1993}" destId="{05B3CC90-D2B7-4CC6-9E95-7BC87D8E093B}" srcOrd="0" destOrd="0" parTransId="{69AEADD2-A288-4B58-BFE0-D0DEFF7CD318}" sibTransId="{0C88CD65-0056-4908-BB52-CB3FD9B5FAD8}"/>
    <dgm:cxn modelId="{EBE5EE45-9E13-4E1E-83B0-563CEBEEF494}" type="presOf" srcId="{0E936C6C-8826-4BF5-A650-7FD3C1623AA3}" destId="{512C1CB2-E096-4C31-A2DB-733847E0840F}" srcOrd="1" destOrd="0" presId="urn:microsoft.com/office/officeart/2005/8/layout/matrix1"/>
    <dgm:cxn modelId="{047BAFF4-DB5F-45FA-8E79-30D8E9B12D6A}" srcId="{05B3CC90-D2B7-4CC6-9E95-7BC87D8E093B}" destId="{60C0742B-1AE5-4A57-9129-D790A74FA08E}" srcOrd="2" destOrd="0" parTransId="{D6EAB932-CA0D-491B-9091-8ACE061AD469}" sibTransId="{500453F1-2471-42CA-B0AE-6397DBA30915}"/>
    <dgm:cxn modelId="{C53747AF-5536-4D4D-BC80-4E0C419A1555}" type="presOf" srcId="{B6FAB943-A861-4ABD-8CD8-4FE8AD7F1993}" destId="{2D9076DC-8EE7-4138-B614-26B825C34AC5}" srcOrd="0" destOrd="0" presId="urn:microsoft.com/office/officeart/2005/8/layout/matrix1"/>
    <dgm:cxn modelId="{307D9AA1-E019-49DC-9CCB-8345572B5C1F}" type="presOf" srcId="{0E936C6C-8826-4BF5-A650-7FD3C1623AA3}" destId="{1FB11BF0-74B7-46DD-B3F9-06AAD2BEB755}" srcOrd="0" destOrd="0" presId="urn:microsoft.com/office/officeart/2005/8/layout/matrix1"/>
    <dgm:cxn modelId="{4F9BC21C-865C-4A60-8C6F-BDF0E8904D54}" srcId="{05B3CC90-D2B7-4CC6-9E95-7BC87D8E093B}" destId="{AE69E3F4-E55D-4A47-8409-B0E5E2FF00D6}" srcOrd="1" destOrd="0" parTransId="{970A5A35-9D95-43A1-AE65-9BE7ECF06112}" sibTransId="{01ED9748-252B-439E-860B-77CA274D3F6A}"/>
    <dgm:cxn modelId="{E1A99DFB-CBD7-4222-A7D5-B068B02CBB06}" type="presOf" srcId="{41EE1919-6EE9-419E-849F-C409B11E8BC7}" destId="{01037A3C-31EB-4ECB-A5CA-D161F4C1C0EC}" srcOrd="1" destOrd="0" presId="urn:microsoft.com/office/officeart/2005/8/layout/matrix1"/>
    <dgm:cxn modelId="{C67186AB-95B4-40C8-BB46-6F64AD9D2843}" type="presOf" srcId="{60C0742B-1AE5-4A57-9129-D790A74FA08E}" destId="{55DA10DD-52A1-4FB0-969F-3F3648C72C87}" srcOrd="1" destOrd="0" presId="urn:microsoft.com/office/officeart/2005/8/layout/matrix1"/>
    <dgm:cxn modelId="{F20EF823-C85D-4719-B3DF-D7B8247CEBD5}" type="presOf" srcId="{AE69E3F4-E55D-4A47-8409-B0E5E2FF00D6}" destId="{D080676C-EA02-42BE-A5C2-99F7598EFF6C}" srcOrd="1" destOrd="0" presId="urn:microsoft.com/office/officeart/2005/8/layout/matrix1"/>
    <dgm:cxn modelId="{E3678239-DD7E-4D23-9D7B-E900140EBE77}" srcId="{05B3CC90-D2B7-4CC6-9E95-7BC87D8E093B}" destId="{41EE1919-6EE9-419E-849F-C409B11E8BC7}" srcOrd="3" destOrd="0" parTransId="{AFBC6672-5FDD-4B5C-B922-9C485BE81D6D}" sibTransId="{1C7AEC01-98B2-46CB-91DF-3AE8CA88CF6E}"/>
    <dgm:cxn modelId="{41814EE7-D202-4539-8487-4E1A101D2619}" type="presOf" srcId="{41EE1919-6EE9-419E-849F-C409B11E8BC7}" destId="{7642CAFA-4BC8-45D5-8061-1D833C06EA94}" srcOrd="0" destOrd="0" presId="urn:microsoft.com/office/officeart/2005/8/layout/matrix1"/>
    <dgm:cxn modelId="{C8A9980B-638A-4741-8E42-47C6FE75BE45}" type="presOf" srcId="{05B3CC90-D2B7-4CC6-9E95-7BC87D8E093B}" destId="{76B0E50F-C602-438E-8513-DB67BF1E3B40}" srcOrd="0" destOrd="0" presId="urn:microsoft.com/office/officeart/2005/8/layout/matrix1"/>
    <dgm:cxn modelId="{5F9B1A65-BF3F-417A-8273-A5831C7A602B}" srcId="{05B3CC90-D2B7-4CC6-9E95-7BC87D8E093B}" destId="{0E936C6C-8826-4BF5-A650-7FD3C1623AA3}" srcOrd="0" destOrd="0" parTransId="{0756E689-41FC-442E-8B92-DD5D232873CF}" sibTransId="{099FFF09-0A9B-49E5-84BD-D392E7B75EE6}"/>
    <dgm:cxn modelId="{58555BF3-4332-4A51-9896-AA28E7F1AE05}" type="presOf" srcId="{60C0742B-1AE5-4A57-9129-D790A74FA08E}" destId="{F7CAC6DC-7E45-49B2-B802-205265FD4A0B}" srcOrd="0" destOrd="0" presId="urn:microsoft.com/office/officeart/2005/8/layout/matrix1"/>
    <dgm:cxn modelId="{A4EBDA64-3463-497C-8194-2F1B741CDF36}" type="presParOf" srcId="{2D9076DC-8EE7-4138-B614-26B825C34AC5}" destId="{D10BC995-C43B-450F-97E9-51A820BB8C46}" srcOrd="0" destOrd="0" presId="urn:microsoft.com/office/officeart/2005/8/layout/matrix1"/>
    <dgm:cxn modelId="{7B8211F3-9DF7-4370-AF33-51A6DB290A55}" type="presParOf" srcId="{D10BC995-C43B-450F-97E9-51A820BB8C46}" destId="{1FB11BF0-74B7-46DD-B3F9-06AAD2BEB755}" srcOrd="0" destOrd="0" presId="urn:microsoft.com/office/officeart/2005/8/layout/matrix1"/>
    <dgm:cxn modelId="{5B40A823-161C-4C75-A83B-213596E47DA3}" type="presParOf" srcId="{D10BC995-C43B-450F-97E9-51A820BB8C46}" destId="{512C1CB2-E096-4C31-A2DB-733847E0840F}" srcOrd="1" destOrd="0" presId="urn:microsoft.com/office/officeart/2005/8/layout/matrix1"/>
    <dgm:cxn modelId="{0DA4ADC4-CC20-46B9-BD4C-94CA9A3BCEBF}" type="presParOf" srcId="{D10BC995-C43B-450F-97E9-51A820BB8C46}" destId="{4F2ADFEB-9FE1-4BD0-9E49-8A5B30FACF34}" srcOrd="2" destOrd="0" presId="urn:microsoft.com/office/officeart/2005/8/layout/matrix1"/>
    <dgm:cxn modelId="{3DB48B53-DCB8-4224-ABA0-8DDAC5A1B2FE}" type="presParOf" srcId="{D10BC995-C43B-450F-97E9-51A820BB8C46}" destId="{D080676C-EA02-42BE-A5C2-99F7598EFF6C}" srcOrd="3" destOrd="0" presId="urn:microsoft.com/office/officeart/2005/8/layout/matrix1"/>
    <dgm:cxn modelId="{84C233AA-C90A-4443-9C6E-25E2370AA765}" type="presParOf" srcId="{D10BC995-C43B-450F-97E9-51A820BB8C46}" destId="{F7CAC6DC-7E45-49B2-B802-205265FD4A0B}" srcOrd="4" destOrd="0" presId="urn:microsoft.com/office/officeart/2005/8/layout/matrix1"/>
    <dgm:cxn modelId="{A4E06C27-2703-42CC-98FE-823606AEE151}" type="presParOf" srcId="{D10BC995-C43B-450F-97E9-51A820BB8C46}" destId="{55DA10DD-52A1-4FB0-969F-3F3648C72C87}" srcOrd="5" destOrd="0" presId="urn:microsoft.com/office/officeart/2005/8/layout/matrix1"/>
    <dgm:cxn modelId="{8E3D6AAB-4CCB-4067-A010-582CDD51553A}" type="presParOf" srcId="{D10BC995-C43B-450F-97E9-51A820BB8C46}" destId="{7642CAFA-4BC8-45D5-8061-1D833C06EA94}" srcOrd="6" destOrd="0" presId="urn:microsoft.com/office/officeart/2005/8/layout/matrix1"/>
    <dgm:cxn modelId="{389C8977-8932-4C4C-A0DB-9FDD271D3392}" type="presParOf" srcId="{D10BC995-C43B-450F-97E9-51A820BB8C46}" destId="{01037A3C-31EB-4ECB-A5CA-D161F4C1C0EC}" srcOrd="7" destOrd="0" presId="urn:microsoft.com/office/officeart/2005/8/layout/matrix1"/>
    <dgm:cxn modelId="{41CB082B-DD7D-4C91-A183-32FE1597CB65}" type="presParOf" srcId="{2D9076DC-8EE7-4138-B614-26B825C34AC5}" destId="{76B0E50F-C602-438E-8513-DB67BF1E3B40}" srcOrd="1" destOrd="0" presId="urn:microsoft.com/office/officeart/2005/8/layout/matrix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ED2A5F6-2D64-415F-85EF-3CB51294E09E}" type="doc">
      <dgm:prSet loTypeId="urn:microsoft.com/office/officeart/2009/3/layout/CircleRelationship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9BC0C083-3452-4EF8-BB6B-F34F295CDD88}" type="pres">
      <dgm:prSet presAssocID="{FED2A5F6-2D64-415F-85EF-3CB51294E09E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C5156995-B391-4D15-A4B0-7F0965AD14EC}" type="presOf" srcId="{FED2A5F6-2D64-415F-85EF-3CB51294E09E}" destId="{9BC0C083-3452-4EF8-BB6B-F34F295CDD88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A905E2-CA3E-41E1-9C1D-A4CF4116DF64}">
      <dsp:nvSpPr>
        <dsp:cNvPr id="0" name=""/>
        <dsp:cNvSpPr/>
      </dsp:nvSpPr>
      <dsp:spPr>
        <a:xfrm>
          <a:off x="5071" y="217450"/>
          <a:ext cx="1483361" cy="8787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000" kern="1200" dirty="0" smtClean="0"/>
            <a:t>Fælles it-system/</a:t>
          </a:r>
          <a:r>
            <a:rPr lang="da-DK" sz="1000" kern="1200" dirty="0" err="1" smtClean="0"/>
            <a:t>Nexus</a:t>
          </a:r>
          <a:endParaRPr lang="da-DK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000" kern="1200" dirty="0" smtClean="0"/>
            <a:t>2017-18</a:t>
          </a:r>
          <a:endParaRPr lang="da-DK" sz="1000" kern="1200" dirty="0"/>
        </a:p>
      </dsp:txBody>
      <dsp:txXfrm>
        <a:off x="30808" y="243187"/>
        <a:ext cx="1431887" cy="827268"/>
      </dsp:txXfrm>
    </dsp:sp>
    <dsp:sp modelId="{06269E82-A13C-4B76-AF91-B9444BD48B02}">
      <dsp:nvSpPr>
        <dsp:cNvPr id="0" name=""/>
        <dsp:cNvSpPr/>
      </dsp:nvSpPr>
      <dsp:spPr>
        <a:xfrm>
          <a:off x="1598990" y="519730"/>
          <a:ext cx="234382" cy="2741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100" kern="1200"/>
        </a:p>
      </dsp:txBody>
      <dsp:txXfrm>
        <a:off x="1598990" y="574566"/>
        <a:ext cx="164067" cy="164510"/>
      </dsp:txXfrm>
    </dsp:sp>
    <dsp:sp modelId="{4088B70D-233A-435A-BDD7-76D63B19B72B}">
      <dsp:nvSpPr>
        <dsp:cNvPr id="0" name=""/>
        <dsp:cNvSpPr/>
      </dsp:nvSpPr>
      <dsp:spPr>
        <a:xfrm>
          <a:off x="1930663" y="217450"/>
          <a:ext cx="1624201" cy="8787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000" kern="1200" smtClean="0"/>
            <a:t>Fokus </a:t>
          </a:r>
          <a:r>
            <a:rPr lang="da-DK" sz="1000" kern="1200" dirty="0" smtClean="0"/>
            <a:t>på begrundet praksis og </a:t>
          </a:r>
          <a:r>
            <a:rPr lang="da-DK" sz="1000" kern="1200" dirty="0" err="1" smtClean="0"/>
            <a:t>vidensbasering</a:t>
          </a:r>
          <a:r>
            <a:rPr lang="da-DK" sz="1000" kern="1200" dirty="0" smtClean="0"/>
            <a:t>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000" kern="1200" dirty="0" smtClean="0"/>
            <a:t>2018</a:t>
          </a:r>
          <a:endParaRPr lang="da-DK" sz="1000" kern="1200" dirty="0"/>
        </a:p>
      </dsp:txBody>
      <dsp:txXfrm>
        <a:off x="1956400" y="243187"/>
        <a:ext cx="1572727" cy="827268"/>
      </dsp:txXfrm>
    </dsp:sp>
    <dsp:sp modelId="{B94DBEDB-859A-4CE2-A023-14236C64FAF7}">
      <dsp:nvSpPr>
        <dsp:cNvPr id="0" name=""/>
        <dsp:cNvSpPr/>
      </dsp:nvSpPr>
      <dsp:spPr>
        <a:xfrm>
          <a:off x="3665422" y="519730"/>
          <a:ext cx="234382" cy="2741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100" kern="1200"/>
        </a:p>
      </dsp:txBody>
      <dsp:txXfrm>
        <a:off x="3665422" y="574566"/>
        <a:ext cx="164067" cy="164510"/>
      </dsp:txXfrm>
    </dsp:sp>
    <dsp:sp modelId="{565F79AB-1FAE-40AC-928B-721713B7F3A2}">
      <dsp:nvSpPr>
        <dsp:cNvPr id="0" name=""/>
        <dsp:cNvSpPr/>
      </dsp:nvSpPr>
      <dsp:spPr>
        <a:xfrm>
          <a:off x="3997094" y="217450"/>
          <a:ext cx="1797577" cy="878742"/>
        </a:xfrm>
        <a:prstGeom prst="roundRect">
          <a:avLst>
            <a:gd name="adj" fmla="val 10000"/>
          </a:avLst>
        </a:prstGeom>
        <a:solidFill>
          <a:srgbClr val="FFC000">
            <a:alpha val="60000"/>
          </a:srgb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000" kern="1200" dirty="0" smtClean="0"/>
            <a:t>Fælles strategiske pejlemærke om dokumentationspraksis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000" kern="1200" dirty="0" smtClean="0"/>
            <a:t>2019-20</a:t>
          </a:r>
          <a:endParaRPr lang="da-DK" sz="1000" kern="1200" dirty="0"/>
        </a:p>
      </dsp:txBody>
      <dsp:txXfrm>
        <a:off x="4022831" y="243187"/>
        <a:ext cx="1746103" cy="827268"/>
      </dsp:txXfrm>
    </dsp:sp>
    <dsp:sp modelId="{25D6559A-CDFE-4413-AD8B-7CFC46A9B69E}">
      <dsp:nvSpPr>
        <dsp:cNvPr id="0" name=""/>
        <dsp:cNvSpPr/>
      </dsp:nvSpPr>
      <dsp:spPr>
        <a:xfrm>
          <a:off x="5905230" y="519730"/>
          <a:ext cx="234382" cy="2741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100" kern="1200"/>
        </a:p>
      </dsp:txBody>
      <dsp:txXfrm>
        <a:off x="5905230" y="574566"/>
        <a:ext cx="164067" cy="164510"/>
      </dsp:txXfrm>
    </dsp:sp>
    <dsp:sp modelId="{4A9506F5-3C05-406E-8CCA-C26043152085}">
      <dsp:nvSpPr>
        <dsp:cNvPr id="0" name=""/>
        <dsp:cNvSpPr/>
      </dsp:nvSpPr>
      <dsp:spPr>
        <a:xfrm>
          <a:off x="6236902" y="217450"/>
          <a:ext cx="1582211" cy="878742"/>
        </a:xfrm>
        <a:prstGeom prst="roundRect">
          <a:avLst>
            <a:gd name="adj" fmla="val 10000"/>
          </a:avLst>
        </a:prstGeom>
        <a:solidFill>
          <a:srgbClr val="F3D79F"/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000" kern="1200" dirty="0" smtClean="0"/>
            <a:t>Arbejdsgruppe om indsatsplaner på tværs af myndighed og drift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000" kern="1200" dirty="0" smtClean="0"/>
            <a:t>2019</a:t>
          </a:r>
          <a:endParaRPr lang="da-DK" sz="1000" kern="1200" dirty="0"/>
        </a:p>
      </dsp:txBody>
      <dsp:txXfrm>
        <a:off x="6262639" y="243187"/>
        <a:ext cx="1530737" cy="827268"/>
      </dsp:txXfrm>
    </dsp:sp>
    <dsp:sp modelId="{49BA4F18-E92D-46F6-8106-54AF7EB1B95E}">
      <dsp:nvSpPr>
        <dsp:cNvPr id="0" name=""/>
        <dsp:cNvSpPr/>
      </dsp:nvSpPr>
      <dsp:spPr>
        <a:xfrm>
          <a:off x="7929671" y="519730"/>
          <a:ext cx="234382" cy="2741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100" kern="1200"/>
        </a:p>
      </dsp:txBody>
      <dsp:txXfrm>
        <a:off x="7929671" y="574566"/>
        <a:ext cx="164067" cy="164510"/>
      </dsp:txXfrm>
    </dsp:sp>
    <dsp:sp modelId="{D10F8E5B-8B50-4F7F-B179-B5C7DB2C0DBD}">
      <dsp:nvSpPr>
        <dsp:cNvPr id="0" name=""/>
        <dsp:cNvSpPr/>
      </dsp:nvSpPr>
      <dsp:spPr>
        <a:xfrm>
          <a:off x="8261344" y="217450"/>
          <a:ext cx="1492173" cy="878742"/>
        </a:xfrm>
        <a:prstGeom prst="roundRect">
          <a:avLst>
            <a:gd name="adj" fmla="val 10000"/>
          </a:avLst>
        </a:prstGeom>
        <a:solidFill>
          <a:srgbClr val="F3D79F"/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000" kern="1200" dirty="0" smtClean="0"/>
            <a:t>Lokale processer i forhold til implementering af anbefalinger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000" kern="1200" dirty="0" smtClean="0"/>
            <a:t>2019-nu</a:t>
          </a:r>
          <a:endParaRPr lang="da-DK" sz="1000" kern="1200" dirty="0"/>
        </a:p>
      </dsp:txBody>
      <dsp:txXfrm>
        <a:off x="8287081" y="243187"/>
        <a:ext cx="1440699" cy="8272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2A5ADD-6A98-468D-983A-4C67ACC730E5}">
      <dsp:nvSpPr>
        <dsp:cNvPr id="0" name=""/>
        <dsp:cNvSpPr/>
      </dsp:nvSpPr>
      <dsp:spPr>
        <a:xfrm>
          <a:off x="2038485" y="1424712"/>
          <a:ext cx="1741315" cy="1741315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000" kern="1200" dirty="0" smtClean="0"/>
            <a:t>IT og system-understøt.</a:t>
          </a:r>
          <a:endParaRPr lang="da-DK" sz="1000" kern="1200" dirty="0"/>
        </a:p>
      </dsp:txBody>
      <dsp:txXfrm>
        <a:off x="2388567" y="1832607"/>
        <a:ext cx="1041151" cy="895072"/>
      </dsp:txXfrm>
    </dsp:sp>
    <dsp:sp modelId="{81732BD7-DD55-4761-BBE6-8991838B4711}">
      <dsp:nvSpPr>
        <dsp:cNvPr id="0" name=""/>
        <dsp:cNvSpPr/>
      </dsp:nvSpPr>
      <dsp:spPr>
        <a:xfrm>
          <a:off x="1025356" y="1013128"/>
          <a:ext cx="1266411" cy="1266411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900" kern="1200" dirty="0" smtClean="0"/>
            <a:t>Myndighed og drift</a:t>
          </a:r>
          <a:endParaRPr lang="da-DK" sz="900" kern="1200" dirty="0"/>
        </a:p>
      </dsp:txBody>
      <dsp:txXfrm>
        <a:off x="1344179" y="1333878"/>
        <a:ext cx="628765" cy="624911"/>
      </dsp:txXfrm>
    </dsp:sp>
    <dsp:sp modelId="{D87CF35D-2DD8-4E70-A1ED-57491AA93CDA}">
      <dsp:nvSpPr>
        <dsp:cNvPr id="0" name=""/>
        <dsp:cNvSpPr/>
      </dsp:nvSpPr>
      <dsp:spPr>
        <a:xfrm rot="20700000">
          <a:off x="1734675" y="139434"/>
          <a:ext cx="1240824" cy="1240824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900" kern="1200" dirty="0" smtClean="0"/>
            <a:t>Kultur og forståelse</a:t>
          </a:r>
          <a:endParaRPr lang="da-DK" sz="900" kern="1200" dirty="0"/>
        </a:p>
      </dsp:txBody>
      <dsp:txXfrm rot="-20700000">
        <a:off x="2006824" y="411583"/>
        <a:ext cx="696526" cy="696526"/>
      </dsp:txXfrm>
    </dsp:sp>
    <dsp:sp modelId="{CD9ED4A2-DE4A-4957-A857-105A7B16C9CA}">
      <dsp:nvSpPr>
        <dsp:cNvPr id="0" name=""/>
        <dsp:cNvSpPr/>
      </dsp:nvSpPr>
      <dsp:spPr>
        <a:xfrm>
          <a:off x="1893636" y="1168122"/>
          <a:ext cx="2228883" cy="2228883"/>
        </a:xfrm>
        <a:prstGeom prst="circularArrow">
          <a:avLst>
            <a:gd name="adj1" fmla="val 4688"/>
            <a:gd name="adj2" fmla="val 299029"/>
            <a:gd name="adj3" fmla="val 2485371"/>
            <a:gd name="adj4" fmla="val 15929284"/>
            <a:gd name="adj5" fmla="val 5469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6BEDB5-EB80-4D92-BCA4-894AE7955867}">
      <dsp:nvSpPr>
        <dsp:cNvPr id="0" name=""/>
        <dsp:cNvSpPr/>
      </dsp:nvSpPr>
      <dsp:spPr>
        <a:xfrm>
          <a:off x="801077" y="737332"/>
          <a:ext cx="1619423" cy="161942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854408-2C0E-43CD-B345-31CD1E61617C}">
      <dsp:nvSpPr>
        <dsp:cNvPr id="0" name=""/>
        <dsp:cNvSpPr/>
      </dsp:nvSpPr>
      <dsp:spPr>
        <a:xfrm>
          <a:off x="1447660" y="-127939"/>
          <a:ext cx="1746064" cy="174606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7A8E89-0F8D-4CAA-9A3D-B48C198A26AD}">
      <dsp:nvSpPr>
        <dsp:cNvPr id="0" name=""/>
        <dsp:cNvSpPr/>
      </dsp:nvSpPr>
      <dsp:spPr>
        <a:xfrm>
          <a:off x="781355" y="917005"/>
          <a:ext cx="1559558" cy="115847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1A344B-2BDB-4631-A0B1-DC78711C854E}">
      <dsp:nvSpPr>
        <dsp:cNvPr id="0" name=""/>
        <dsp:cNvSpPr/>
      </dsp:nvSpPr>
      <dsp:spPr>
        <a:xfrm>
          <a:off x="781355" y="917005"/>
          <a:ext cx="1559558" cy="115847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95B503-5509-42A9-99FB-FE0EEAAD8C10}">
      <dsp:nvSpPr>
        <dsp:cNvPr id="0" name=""/>
        <dsp:cNvSpPr/>
      </dsp:nvSpPr>
      <dsp:spPr>
        <a:xfrm>
          <a:off x="1576" y="1125531"/>
          <a:ext cx="3119117" cy="74142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000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ARBEJDSGRUPPE PÅ TVÆRS AF MYNDIGHED OG DRIFT</a:t>
          </a:r>
          <a:endParaRPr lang="da-DK" sz="20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1576" y="1125531"/>
        <a:ext cx="3119117" cy="7414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B61CD-9F58-44B7-837A-D8A3F0768F32}">
      <dsp:nvSpPr>
        <dsp:cNvPr id="0" name=""/>
        <dsp:cNvSpPr/>
      </dsp:nvSpPr>
      <dsp:spPr>
        <a:xfrm>
          <a:off x="1" y="0"/>
          <a:ext cx="3849414" cy="820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F3D79F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b="1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FORMÅL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b="1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Udvikling af dokumentationspraksis/kultur</a:t>
          </a:r>
          <a:endParaRPr lang="da-DK" sz="16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24047" y="24046"/>
        <a:ext cx="3801322" cy="772907"/>
      </dsp:txXfrm>
    </dsp:sp>
    <dsp:sp modelId="{78D5BBF5-C6D0-4A18-A51A-8AB45A00E33A}">
      <dsp:nvSpPr>
        <dsp:cNvPr id="0" name=""/>
        <dsp:cNvSpPr/>
      </dsp:nvSpPr>
      <dsp:spPr>
        <a:xfrm>
          <a:off x="384943" y="820999"/>
          <a:ext cx="353411" cy="5323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2358"/>
              </a:lnTo>
              <a:lnTo>
                <a:pt x="353411" y="5323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5C06CA-D4C0-4026-A6C2-C367DBAFEBA6}">
      <dsp:nvSpPr>
        <dsp:cNvPr id="0" name=""/>
        <dsp:cNvSpPr/>
      </dsp:nvSpPr>
      <dsp:spPr>
        <a:xfrm>
          <a:off x="738354" y="1059308"/>
          <a:ext cx="2952451" cy="588097"/>
        </a:xfrm>
        <a:prstGeom prst="roundRect">
          <a:avLst>
            <a:gd name="adj" fmla="val 10000"/>
          </a:avLst>
        </a:prstGeom>
        <a:solidFill>
          <a:srgbClr val="F3D79F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Indsatsplanen som </a:t>
          </a:r>
          <a:r>
            <a:rPr lang="da-DK" sz="1400" b="1" u="none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fælles redskab </a:t>
          </a:r>
          <a:r>
            <a:rPr lang="da-DK" sz="1400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mellem borger, myndighed og drift.</a:t>
          </a:r>
          <a:endParaRPr lang="da-DK" sz="1400" b="1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755579" y="1076533"/>
        <a:ext cx="2918001" cy="553647"/>
      </dsp:txXfrm>
    </dsp:sp>
    <dsp:sp modelId="{C3FAA04A-7FBE-49BB-B74E-72EBBAD1B2B8}">
      <dsp:nvSpPr>
        <dsp:cNvPr id="0" name=""/>
        <dsp:cNvSpPr/>
      </dsp:nvSpPr>
      <dsp:spPr>
        <a:xfrm>
          <a:off x="384943" y="820999"/>
          <a:ext cx="376158" cy="1393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3625"/>
              </a:lnTo>
              <a:lnTo>
                <a:pt x="376158" y="13936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905853-429E-4F8B-A7C2-84A4DC327EC6}">
      <dsp:nvSpPr>
        <dsp:cNvPr id="0" name=""/>
        <dsp:cNvSpPr/>
      </dsp:nvSpPr>
      <dsp:spPr>
        <a:xfrm>
          <a:off x="761101" y="1922492"/>
          <a:ext cx="2914090" cy="584266"/>
        </a:xfrm>
        <a:prstGeom prst="roundRect">
          <a:avLst>
            <a:gd name="adj" fmla="val 10000"/>
          </a:avLst>
        </a:prstGeom>
        <a:solidFill>
          <a:srgbClr val="F3D79F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Større </a:t>
          </a:r>
          <a:r>
            <a:rPr lang="da-DK" sz="1400" b="1" u="none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bevidsthed</a:t>
          </a:r>
          <a:r>
            <a:rPr lang="da-DK" sz="1400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, </a:t>
          </a:r>
          <a:r>
            <a:rPr lang="da-DK" sz="1400" b="1" u="none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kvalitet</a:t>
          </a:r>
          <a:r>
            <a:rPr lang="da-DK" sz="1400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 og </a:t>
          </a:r>
          <a:r>
            <a:rPr lang="da-DK" sz="1400" b="1" u="none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målrettethed</a:t>
          </a:r>
          <a:r>
            <a:rPr lang="da-DK" sz="1400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 i den faglige indsats</a:t>
          </a:r>
          <a:r>
            <a:rPr lang="da-DK" sz="1350" kern="1200" dirty="0" smtClean="0"/>
            <a:t>.</a:t>
          </a:r>
          <a:endParaRPr lang="da-DK" sz="135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778214" y="1939605"/>
        <a:ext cx="2879864" cy="550040"/>
      </dsp:txXfrm>
    </dsp:sp>
    <dsp:sp modelId="{BB2F1870-21BB-4E4F-A3AA-F0EA9DF6AE81}">
      <dsp:nvSpPr>
        <dsp:cNvPr id="0" name=""/>
        <dsp:cNvSpPr/>
      </dsp:nvSpPr>
      <dsp:spPr>
        <a:xfrm>
          <a:off x="384943" y="820999"/>
          <a:ext cx="396365" cy="21236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3600"/>
              </a:lnTo>
              <a:lnTo>
                <a:pt x="396365" y="21236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C1AC8A-987C-45CB-B0D2-255CFF990EEF}">
      <dsp:nvSpPr>
        <dsp:cNvPr id="0" name=""/>
        <dsp:cNvSpPr/>
      </dsp:nvSpPr>
      <dsp:spPr>
        <a:xfrm>
          <a:off x="781309" y="2737380"/>
          <a:ext cx="2930464" cy="414438"/>
        </a:xfrm>
        <a:prstGeom prst="roundRect">
          <a:avLst>
            <a:gd name="adj" fmla="val 10000"/>
          </a:avLst>
        </a:prstGeom>
        <a:solidFill>
          <a:srgbClr val="F3D79F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Fremme borgerens </a:t>
          </a:r>
          <a:r>
            <a:rPr lang="da-DK" sz="1400" b="1" u="none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recovery-proces</a:t>
          </a:r>
          <a:r>
            <a:rPr lang="da-DK" sz="1400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.</a:t>
          </a:r>
          <a:endParaRPr lang="da-DK" sz="14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793447" y="2749518"/>
        <a:ext cx="2906188" cy="3901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CEA3B-0885-47EC-9009-3BA0BA3596E2}">
      <dsp:nvSpPr>
        <dsp:cNvPr id="0" name=""/>
        <dsp:cNvSpPr/>
      </dsp:nvSpPr>
      <dsp:spPr>
        <a:xfrm>
          <a:off x="144896" y="0"/>
          <a:ext cx="2937219" cy="1174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b="0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Anbefalinger fra arbejdsgruppe om indsatsplaner</a:t>
          </a:r>
          <a:endParaRPr lang="da-DK" sz="1600" b="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732340" y="0"/>
        <a:ext cx="1762332" cy="1174887"/>
      </dsp:txXfrm>
    </dsp:sp>
    <dsp:sp modelId="{4DEB64AF-F54A-4831-9659-D7924D0F2C17}">
      <dsp:nvSpPr>
        <dsp:cNvPr id="0" name=""/>
        <dsp:cNvSpPr/>
      </dsp:nvSpPr>
      <dsp:spPr>
        <a:xfrm>
          <a:off x="2833357" y="0"/>
          <a:ext cx="3080471" cy="1177131"/>
        </a:xfrm>
        <a:prstGeom prst="chevron">
          <a:avLst/>
        </a:prstGeom>
        <a:solidFill>
          <a:srgbClr val="CDD4DA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a-DK" sz="1600" b="1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   </a:t>
          </a:r>
          <a:r>
            <a:rPr lang="da-DK" sz="1600" b="0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Lokal implementering</a:t>
          </a:r>
          <a:endParaRPr lang="da-DK" sz="1600" b="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3421923" y="0"/>
        <a:ext cx="1903340" cy="11771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2FCE2-CC82-40DF-8EB5-F6011AB0876A}">
      <dsp:nvSpPr>
        <dsp:cNvPr id="0" name=""/>
        <dsp:cNvSpPr/>
      </dsp:nvSpPr>
      <dsp:spPr>
        <a:xfrm>
          <a:off x="0" y="36145"/>
          <a:ext cx="9749420" cy="1123866"/>
        </a:xfrm>
        <a:prstGeom prst="roundRect">
          <a:avLst>
            <a:gd name="adj" fmla="val 10000"/>
          </a:avLst>
        </a:prstGeom>
        <a:solidFill>
          <a:srgbClr val="17608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400" b="1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FOKUS I IMPLEMENTERING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b="1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BORGERENS INDSATSPLAN – RAMMESÆTTER DEN FAGLIGE OPGAVE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b="1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Indsatsformål (Myndighed)</a:t>
          </a:r>
          <a:endParaRPr lang="da-DK" sz="1400" b="1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32917" y="69062"/>
        <a:ext cx="9683586" cy="1058032"/>
      </dsp:txXfrm>
    </dsp:sp>
    <dsp:sp modelId="{8719BB07-83EE-46CC-807B-3B2E2EAB178D}">
      <dsp:nvSpPr>
        <dsp:cNvPr id="0" name=""/>
        <dsp:cNvSpPr/>
      </dsp:nvSpPr>
      <dsp:spPr>
        <a:xfrm>
          <a:off x="9555" y="1397332"/>
          <a:ext cx="2096395" cy="38083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b="1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INDSATSMÅL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b="1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DEN OVERORDNET MÅLSÆTNING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 (Myndighed)</a:t>
          </a:r>
          <a:endParaRPr lang="da-DK" sz="14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70956" y="1458733"/>
        <a:ext cx="1973593" cy="3685523"/>
      </dsp:txXfrm>
    </dsp:sp>
    <dsp:sp modelId="{60BF976F-F22F-455F-83AA-D0975FEFB5B9}">
      <dsp:nvSpPr>
        <dsp:cNvPr id="0" name=""/>
        <dsp:cNvSpPr/>
      </dsp:nvSpPr>
      <dsp:spPr>
        <a:xfrm>
          <a:off x="3014224" y="1403912"/>
          <a:ext cx="1940910" cy="4478929"/>
        </a:xfrm>
        <a:prstGeom prst="roundRect">
          <a:avLst>
            <a:gd name="adj" fmla="val 10000"/>
          </a:avLst>
        </a:prstGeom>
        <a:solidFill>
          <a:srgbClr val="CDD4DA"/>
        </a:solidFill>
        <a:ln>
          <a:solidFill>
            <a:srgbClr val="F3D79F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b="1" kern="12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DELMÅL </a:t>
          </a:r>
          <a:r>
            <a:rPr lang="da-DK" sz="1400" kern="12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(Drift)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400" kern="1200" dirty="0" smtClean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400" kern="1200" dirty="0" smtClean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400" kern="1200" dirty="0" smtClean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400" kern="1200" dirty="0" smtClean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400" kern="1200" dirty="0" smtClean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400" kern="1200" dirty="0" smtClean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400" kern="1200" dirty="0" smtClean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400" kern="1200" dirty="0" smtClean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400" kern="1200" dirty="0" smtClean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400" kern="1200" dirty="0" smtClean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400" kern="1200" dirty="0" smtClean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400" kern="1200" dirty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3071071" y="1460759"/>
        <a:ext cx="1827216" cy="4365235"/>
      </dsp:txXfrm>
    </dsp:sp>
    <dsp:sp modelId="{4209E356-6619-4E6F-B48C-9D58BB2B50C5}">
      <dsp:nvSpPr>
        <dsp:cNvPr id="0" name=""/>
        <dsp:cNvSpPr/>
      </dsp:nvSpPr>
      <dsp:spPr>
        <a:xfrm>
          <a:off x="5334711" y="1354593"/>
          <a:ext cx="2019660" cy="4548574"/>
        </a:xfrm>
        <a:prstGeom prst="roundRect">
          <a:avLst>
            <a:gd name="adj" fmla="val 10000"/>
          </a:avLst>
        </a:prstGeom>
        <a:solidFill>
          <a:srgbClr val="CDD4DA"/>
        </a:solidFill>
        <a:ln>
          <a:solidFill>
            <a:srgbClr val="F3D79F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b="1" kern="12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HANDLING</a:t>
          </a:r>
          <a:r>
            <a:rPr lang="da-DK" sz="1400" kern="1200" dirty="0" smtClean="0">
              <a:solidFill>
                <a:schemeClr val="tx1"/>
              </a:solidFill>
            </a:rPr>
            <a:t> </a:t>
          </a:r>
          <a:r>
            <a:rPr lang="da-DK" sz="1400" kern="12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(Drift)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800" kern="1200" dirty="0" smtClean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b="0" u="sng" kern="12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Faglig tilgang og metode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800" b="0" u="sng" kern="1200" dirty="0" smtClean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b="0" u="sng" kern="12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Borger indsats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- Handleanvisende.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- Borgeren som erfaringsekspert.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800" kern="1200" dirty="0" smtClean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u="sng" kern="12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Medarbejder indsats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-  Handleanvisende.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u="none" kern="12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- </a:t>
          </a:r>
          <a:r>
            <a:rPr lang="da-DK" sz="1400" kern="12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Der arbejdes med [metode] ved at…</a:t>
          </a:r>
          <a:endParaRPr lang="da-DK" sz="1400" kern="1200" dirty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5393865" y="1413747"/>
        <a:ext cx="1901352" cy="4430266"/>
      </dsp:txXfrm>
    </dsp:sp>
    <dsp:sp modelId="{D8FDF6BE-8EBF-46A5-9B23-A3072DA9D490}">
      <dsp:nvSpPr>
        <dsp:cNvPr id="0" name=""/>
        <dsp:cNvSpPr/>
      </dsp:nvSpPr>
      <dsp:spPr>
        <a:xfrm>
          <a:off x="7702364" y="1324951"/>
          <a:ext cx="2061744" cy="3812416"/>
        </a:xfrm>
        <a:prstGeom prst="roundRect">
          <a:avLst>
            <a:gd name="adj" fmla="val 10000"/>
          </a:avLst>
        </a:prstGeom>
        <a:solidFill>
          <a:srgbClr val="CDD4DA"/>
        </a:solidFill>
        <a:ln>
          <a:solidFill>
            <a:srgbClr val="F3D79F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b="1" kern="12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OPFØLGNING  </a:t>
          </a:r>
          <a:r>
            <a:rPr lang="da-DK" sz="1400" kern="12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(Drift)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800" kern="1200" dirty="0" smtClean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- Hvordan er der arbejdet med indsatsmålet?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800" kern="1200" dirty="0" smtClean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- Er indsatsmålet opfyldt? </a:t>
          </a:r>
          <a:r>
            <a:rPr lang="da-DK" sz="1350" kern="12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(fx hvordan/hvorfor ikke?)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800" kern="1200" dirty="0" smtClean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- Er indsatsmålet fortsat relevant - eller skal det tilrettes?</a:t>
          </a:r>
          <a:endParaRPr lang="da-DK" sz="1400" b="1" kern="1200" dirty="0" smtClean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7762750" y="1385337"/>
        <a:ext cx="1940972" cy="36916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B11BF0-74B7-46DD-B3F9-06AAD2BEB755}">
      <dsp:nvSpPr>
        <dsp:cNvPr id="0" name=""/>
        <dsp:cNvSpPr/>
      </dsp:nvSpPr>
      <dsp:spPr>
        <a:xfrm rot="16200000">
          <a:off x="599418" y="-599418"/>
          <a:ext cx="1944413" cy="3143250"/>
        </a:xfrm>
        <a:prstGeom prst="round1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b="1" kern="1200" dirty="0" smtClean="0"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OBLIGATORISK WORKSHOP</a:t>
          </a:r>
          <a:endParaRPr lang="da-DK" sz="1400" b="1" kern="1200" dirty="0">
            <a:latin typeface="Calibri Light" panose="020F0302020204030204" pitchFamily="34" charset="0"/>
            <a:ea typeface="Verdana" panose="020B0604030504040204" pitchFamily="34" charset="0"/>
            <a:cs typeface="Calibri Light" panose="020F030202020403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dirty="0"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Undervisning - dialogprocesser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dirty="0"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Individuel sparring ved computeren</a:t>
          </a:r>
        </a:p>
      </dsp:txBody>
      <dsp:txXfrm rot="5400000">
        <a:off x="0" y="0"/>
        <a:ext cx="3143250" cy="1458309"/>
      </dsp:txXfrm>
    </dsp:sp>
    <dsp:sp modelId="{4F2ADFEB-9FE1-4BD0-9E49-8A5B30FACF34}">
      <dsp:nvSpPr>
        <dsp:cNvPr id="0" name=""/>
        <dsp:cNvSpPr/>
      </dsp:nvSpPr>
      <dsp:spPr>
        <a:xfrm>
          <a:off x="3143250" y="0"/>
          <a:ext cx="3143250" cy="1944413"/>
        </a:xfrm>
        <a:prstGeom prst="round1Rect">
          <a:avLst/>
        </a:prstGeom>
        <a:gradFill rotWithShape="0">
          <a:gsLst>
            <a:gs pos="0">
              <a:schemeClr val="accent1">
                <a:shade val="80000"/>
                <a:hueOff val="235771"/>
                <a:satOff val="-28094"/>
                <a:lumOff val="1398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35771"/>
                <a:satOff val="-28094"/>
                <a:lumOff val="1398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35771"/>
                <a:satOff val="-28094"/>
                <a:lumOff val="1398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b="1" kern="1200" dirty="0" smtClean="0"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TILBUD OM PRAKSIS WORKSHOP</a:t>
          </a:r>
          <a:endParaRPr lang="da-DK" sz="1400" b="1" kern="1200" dirty="0">
            <a:latin typeface="Calibri Light" panose="020F0302020204030204" pitchFamily="34" charset="0"/>
            <a:ea typeface="Verdana" panose="020B0604030504040204" pitchFamily="34" charset="0"/>
            <a:cs typeface="Calibri Light" panose="020F030202020403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dirty="0"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Individuel sparring ved </a:t>
          </a:r>
          <a:r>
            <a:rPr lang="da-DK" sz="1400" kern="1200" dirty="0" smtClean="0"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computeren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400" kern="1200" dirty="0">
            <a:latin typeface="Calibri Light" panose="020F0302020204030204" pitchFamily="34" charset="0"/>
            <a:ea typeface="Verdana" panose="020B0604030504040204" pitchFamily="34" charset="0"/>
            <a:cs typeface="Calibri Light" panose="020F0302020204030204" pitchFamily="34" charset="0"/>
          </a:endParaRPr>
        </a:p>
      </dsp:txBody>
      <dsp:txXfrm>
        <a:off x="3143250" y="0"/>
        <a:ext cx="3143250" cy="1458309"/>
      </dsp:txXfrm>
    </dsp:sp>
    <dsp:sp modelId="{F7CAC6DC-7E45-49B2-B802-205265FD4A0B}">
      <dsp:nvSpPr>
        <dsp:cNvPr id="0" name=""/>
        <dsp:cNvSpPr/>
      </dsp:nvSpPr>
      <dsp:spPr>
        <a:xfrm rot="10800000">
          <a:off x="0" y="1944413"/>
          <a:ext cx="3143250" cy="1944413"/>
        </a:xfrm>
        <a:prstGeom prst="round1Rect">
          <a:avLst/>
        </a:prstGeom>
        <a:solidFill>
          <a:srgbClr val="6E9FC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b="1" kern="1200" dirty="0" smtClean="0"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MULIGHED FOR INDIVIDUEL SPARRING</a:t>
          </a:r>
          <a:endParaRPr lang="da-DK" sz="1400" b="1" kern="1200" dirty="0">
            <a:latin typeface="Calibri Light" panose="020F0302020204030204" pitchFamily="34" charset="0"/>
            <a:ea typeface="Verdana" panose="020B0604030504040204" pitchFamily="34" charset="0"/>
            <a:cs typeface="Calibri Light" panose="020F030202020403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dirty="0"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Skriftelig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dirty="0"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Mundtligt/virtuelt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dirty="0"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Fysisk fremmøde</a:t>
          </a:r>
        </a:p>
      </dsp:txBody>
      <dsp:txXfrm rot="10800000">
        <a:off x="0" y="2430516"/>
        <a:ext cx="3143250" cy="1458309"/>
      </dsp:txXfrm>
    </dsp:sp>
    <dsp:sp modelId="{7642CAFA-4BC8-45D5-8061-1D833C06EA94}">
      <dsp:nvSpPr>
        <dsp:cNvPr id="0" name=""/>
        <dsp:cNvSpPr/>
      </dsp:nvSpPr>
      <dsp:spPr>
        <a:xfrm rot="5400000">
          <a:off x="3742668" y="1344994"/>
          <a:ext cx="1944413" cy="3143250"/>
        </a:xfrm>
        <a:prstGeom prst="round1Rect">
          <a:avLst/>
        </a:prstGeom>
        <a:gradFill rotWithShape="0">
          <a:gsLst>
            <a:gs pos="0">
              <a:schemeClr val="accent1">
                <a:shade val="80000"/>
                <a:hueOff val="707313"/>
                <a:satOff val="-84283"/>
                <a:lumOff val="4194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707313"/>
                <a:satOff val="-84283"/>
                <a:lumOff val="4194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707313"/>
                <a:satOff val="-84283"/>
                <a:lumOff val="4194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b="1" kern="1200" dirty="0" smtClean="0"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IMPLEMENTERING I HVERDAGEN</a:t>
          </a:r>
          <a:endParaRPr lang="da-DK" sz="1400" b="1" kern="1200" dirty="0">
            <a:latin typeface="Calibri Light" panose="020F0302020204030204" pitchFamily="34" charset="0"/>
            <a:ea typeface="Verdana" panose="020B0604030504040204" pitchFamily="34" charset="0"/>
            <a:cs typeface="Calibri Light" panose="020F030202020403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b="0" kern="1200" dirty="0"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Borgerrefleksion </a:t>
          </a:r>
          <a:r>
            <a:rPr lang="da-DK" sz="1400" b="0" kern="1200" dirty="0" smtClean="0"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ud fra </a:t>
          </a:r>
          <a:r>
            <a:rPr lang="da-DK" sz="1400" b="0" kern="1200" dirty="0"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i</a:t>
          </a:r>
          <a:r>
            <a:rPr lang="da-DK" sz="1400" kern="1200" dirty="0"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ndsatsplan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dirty="0"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Overblik over status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4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 rot="-5400000">
        <a:off x="3143250" y="2430516"/>
        <a:ext cx="3143250" cy="1458309"/>
      </dsp:txXfrm>
    </dsp:sp>
    <dsp:sp modelId="{76B0E50F-C602-438E-8513-DB67BF1E3B40}">
      <dsp:nvSpPr>
        <dsp:cNvPr id="0" name=""/>
        <dsp:cNvSpPr/>
      </dsp:nvSpPr>
      <dsp:spPr>
        <a:xfrm>
          <a:off x="1730550" y="1568854"/>
          <a:ext cx="2819212" cy="747092"/>
        </a:xfrm>
        <a:prstGeom prst="roundRect">
          <a:avLst/>
        </a:prstGeom>
        <a:solidFill>
          <a:srgbClr val="F3D79F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da-DK" sz="1600" b="1" kern="1200" dirty="0"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Kvalificeret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b="1" kern="1200" dirty="0"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dokumentationskultur</a:t>
          </a:r>
        </a:p>
      </dsp:txBody>
      <dsp:txXfrm>
        <a:off x="1767020" y="1605324"/>
        <a:ext cx="2746272" cy="6741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D1542-0259-4915-8673-2A2A73B77004}" type="datetimeFigureOut">
              <a:rPr lang="da-DK" smtClean="0"/>
              <a:t>10-11-2020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F7F0D-B40C-46B3-8D59-EEC68976B68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4573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432008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864017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1296025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728033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2160041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2592050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3024058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3456066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011B269-5A72-4EA5-B73D-712ACA1E5C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3534" y="1979614"/>
            <a:ext cx="9971303" cy="3348036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Rediger teksttypografien i masteren
Andet niveau
Tredje niveau
Fjerde niveau
Femte niveau</a:t>
            </a:r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F5B6A1B-DD79-48A4-89BE-A5F19AD6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58000" y="6036329"/>
            <a:ext cx="1162596" cy="345009"/>
          </a:xfrm>
          <a:prstGeom prst="rect">
            <a:avLst/>
          </a:prstGeom>
        </p:spPr>
        <p:txBody>
          <a:bodyPr/>
          <a:lstStyle/>
          <a:p>
            <a:fld id="{10179903-3E5C-45D9-95AB-57A8CC6BE70B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3D1BFD77-C063-4CBB-8DD4-444AFF5B6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33" y="577016"/>
            <a:ext cx="9972805" cy="1252534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e mørkeblå">
    <p:bg>
      <p:bgPr>
        <a:solidFill>
          <a:srgbClr val="0156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5C9A767F-9F05-489C-B560-3BB53FC7FB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032" y="1734452"/>
            <a:ext cx="9954614" cy="163411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5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3" name="Undertitel 2">
            <a:extLst>
              <a:ext uri="{FF2B5EF4-FFF2-40B4-BE49-F238E27FC236}">
                <a16:creationId xmlns:a16="http://schemas.microsoft.com/office/drawing/2014/main" id="{59832DFA-DCE8-4E81-8B33-0FC7E61099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557" y="3368562"/>
            <a:ext cx="9972805" cy="4686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da-DK" smtClean="0"/>
              <a:t>Klik for at redigere undertiteltypografien i masteren</a:t>
            </a:r>
            <a:endParaRPr lang="da-DK" dirty="0"/>
          </a:p>
        </p:txBody>
      </p:sp>
      <p:sp>
        <p:nvSpPr>
          <p:cNvPr id="14" name="Pladsholder til tekst 5">
            <a:extLst>
              <a:ext uri="{FF2B5EF4-FFF2-40B4-BE49-F238E27FC236}">
                <a16:creationId xmlns:a16="http://schemas.microsoft.com/office/drawing/2014/main" id="{5C82A410-EFB9-4436-A932-DDF8E9EB65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36115" y="3962956"/>
            <a:ext cx="6046788" cy="492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180000" indent="0">
              <a:buNone/>
              <a:defRPr>
                <a:solidFill>
                  <a:schemeClr val="bg1"/>
                </a:solidFill>
              </a:defRPr>
            </a:lvl2pPr>
            <a:lvl3pPr marL="360000" indent="0">
              <a:buNone/>
              <a:defRPr>
                <a:solidFill>
                  <a:schemeClr val="bg1"/>
                </a:solidFill>
              </a:defRPr>
            </a:lvl3pPr>
            <a:lvl4pPr marL="540000" indent="0">
              <a:buNone/>
              <a:defRPr>
                <a:solidFill>
                  <a:schemeClr val="bg1"/>
                </a:solidFill>
              </a:defRPr>
            </a:lvl4pPr>
            <a:lvl5pPr marL="720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err="1"/>
              <a:t>XXXdag</a:t>
            </a:r>
            <a:r>
              <a:rPr lang="da-DK" dirty="0"/>
              <a:t> XX. måned 20XX</a:t>
            </a:r>
          </a:p>
        </p:txBody>
      </p:sp>
    </p:spTree>
    <p:extLst>
      <p:ext uri="{BB962C8B-B14F-4D97-AF65-F5344CB8AC3E}">
        <p14:creationId xmlns:p14="http://schemas.microsoft.com/office/powerpoint/2010/main" val="2490486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billede/tekst 1 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011B269-5A72-4EA5-B73D-712ACA1E5C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3534" y="1979613"/>
            <a:ext cx="9971303" cy="3348037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a-DK" dirty="0"/>
              <a:t>Rediger teksttypografien i masteren
Andet niveau
Tredje niveau
Fjerde niveau
Femte niveau</a:t>
            </a:r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F5B6A1B-DD79-48A4-89BE-A5F19AD6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9903-3E5C-45D9-95AB-57A8CC6BE70B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3D1BFD77-C063-4CBB-8DD4-444AFF5B6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billede/tekst 2 fe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011B269-5A72-4EA5-B73D-712ACA1E5C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3535" y="1979613"/>
            <a:ext cx="4793404" cy="33480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Rediger teksttypografien i masteren
Andet niveau
Tredje niveau
Fjerde niveau
Femte niveau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E6235B8-27DA-4F9C-BE24-307FBEA893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53991" y="1979613"/>
            <a:ext cx="4810846" cy="33480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da-DK" dirty="0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F5B6A1B-DD79-48A4-89BE-A5F19AD6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56643" y="6036329"/>
            <a:ext cx="1162596" cy="345009"/>
          </a:xfrm>
        </p:spPr>
        <p:txBody>
          <a:bodyPr/>
          <a:lstStyle/>
          <a:p>
            <a:fld id="{10179903-3E5C-45D9-95AB-57A8CC6BE70B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3D1BFD77-C063-4CBB-8DD4-444AFF5B6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billede/tekst omløb 2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011B269-5A72-4EA5-B73D-712ACA1E5C0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93535" y="1979613"/>
            <a:ext cx="9971302" cy="3348037"/>
          </a:xfrm>
        </p:spPr>
        <p:txBody>
          <a:bodyPr numCol="2" spcCol="288000"/>
          <a:lstStyle>
            <a:lvl1pPr marL="0" marR="0" indent="0" algn="l" defTabSz="86401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ClrTx/>
              <a:buSzTx/>
              <a:buFont typeface="Arial" charset="0"/>
              <a:buNone/>
              <a:tabLst/>
              <a:defRPr baseline="0"/>
            </a:lvl1pPr>
          </a:lstStyle>
          <a:p>
            <a:pPr lvl="0"/>
            <a:r>
              <a:rPr lang="da-DK" dirty="0"/>
              <a:t>Rediger teksttypografien i masteren som kører i 2 spalter. </a:t>
            </a:r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F5B6A1B-DD79-48A4-89BE-A5F19AD6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56643" y="6036329"/>
            <a:ext cx="1162596" cy="345009"/>
          </a:xfrm>
        </p:spPr>
        <p:txBody>
          <a:bodyPr/>
          <a:lstStyle/>
          <a:p>
            <a:fld id="{10179903-3E5C-45D9-95AB-57A8CC6BE70B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3D1BFD77-C063-4CBB-8DD4-444AFF5B6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billede/tekst + 4 små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011B269-5A72-4EA5-B73D-712ACA1E5C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3535" y="1979613"/>
            <a:ext cx="4810847" cy="33480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Rediger teksttypografien i masteren
Andet niveau
Tredje niveau
Fjerde niveau
Femte niveau</a:t>
            </a:r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F5B6A1B-DD79-48A4-89BE-A5F19AD6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56643" y="6036329"/>
            <a:ext cx="1162596" cy="345009"/>
          </a:xfrm>
        </p:spPr>
        <p:txBody>
          <a:bodyPr/>
          <a:lstStyle/>
          <a:p>
            <a:fld id="{10179903-3E5C-45D9-95AB-57A8CC6BE70B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3D1BFD77-C063-4CBB-8DD4-444AFF5B6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D9F441A4-B96B-4DE6-9239-B5A0FB0019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34844" y="1990972"/>
            <a:ext cx="2129993" cy="16245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2" name="Pladsholder til billede 4">
            <a:extLst>
              <a:ext uri="{FF2B5EF4-FFF2-40B4-BE49-F238E27FC236}">
                <a16:creationId xmlns:a16="http://schemas.microsoft.com/office/drawing/2014/main" id="{6D998171-A27D-443B-ABDC-6FEBE8984FC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34845" y="3703061"/>
            <a:ext cx="2129993" cy="16245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3" name="Pladsholder til billede 4">
            <a:extLst>
              <a:ext uri="{FF2B5EF4-FFF2-40B4-BE49-F238E27FC236}">
                <a16:creationId xmlns:a16="http://schemas.microsoft.com/office/drawing/2014/main" id="{2AB22861-50E9-4FFD-A67F-1B3273E63E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97643" y="3703060"/>
            <a:ext cx="2129993" cy="16245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4" name="Pladsholder til billede 4">
            <a:extLst>
              <a:ext uri="{FF2B5EF4-FFF2-40B4-BE49-F238E27FC236}">
                <a16:creationId xmlns:a16="http://schemas.microsoft.com/office/drawing/2014/main" id="{76D77DAA-C29C-4413-BF2E-110F60D4A8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97643" y="1990972"/>
            <a:ext cx="2129993" cy="16245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F5B6A1B-DD79-48A4-89BE-A5F19AD6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9903-3E5C-45D9-95AB-57A8CC6BE70B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3D1BFD77-C063-4CBB-8DD4-444AFF5B6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billede/tekst 1 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011B269-5A72-4EA5-B73D-712ACA1E5C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3534" y="1979613"/>
            <a:ext cx="9971303" cy="3348037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a-DK" dirty="0"/>
              <a:t>Rediger teksttypografien i masteren
Andet niveau
Tredje niveau
Fjerde niveau
Femte niveau</a:t>
            </a:r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F5B6A1B-DD79-48A4-89BE-A5F19AD6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9903-3E5C-45D9-95AB-57A8CC6BE70B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3D1BFD77-C063-4CBB-8DD4-444AFF5B6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billede/tekst 2 fe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011B269-5A72-4EA5-B73D-712ACA1E5C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3535" y="1979613"/>
            <a:ext cx="4793404" cy="33480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Rediger teksttypografien i masteren
Andet niveau
Tredje niveau
Fjerde niveau
Femte niveau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E6235B8-27DA-4F9C-BE24-307FBEA893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53991" y="1979613"/>
            <a:ext cx="4810846" cy="33480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da-DK" dirty="0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F5B6A1B-DD79-48A4-89BE-A5F19AD6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56643" y="6036329"/>
            <a:ext cx="1162596" cy="345009"/>
          </a:xfrm>
        </p:spPr>
        <p:txBody>
          <a:bodyPr/>
          <a:lstStyle/>
          <a:p>
            <a:fld id="{10179903-3E5C-45D9-95AB-57A8CC6BE70B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3D1BFD77-C063-4CBB-8DD4-444AFF5B6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billede/tekst omløb 2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011B269-5A72-4EA5-B73D-712ACA1E5C0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93535" y="1979613"/>
            <a:ext cx="9971302" cy="3348037"/>
          </a:xfrm>
        </p:spPr>
        <p:txBody>
          <a:bodyPr numCol="2" spcCol="288000"/>
          <a:lstStyle>
            <a:lvl1pPr marL="0" marR="0" indent="0" algn="l" defTabSz="86401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ClrTx/>
              <a:buSzTx/>
              <a:buFont typeface="Arial" charset="0"/>
              <a:buNone/>
              <a:tabLst/>
              <a:defRPr baseline="0"/>
            </a:lvl1pPr>
          </a:lstStyle>
          <a:p>
            <a:pPr lvl="0"/>
            <a:r>
              <a:rPr lang="da-DK" dirty="0"/>
              <a:t>Rediger teksttypografien i masteren som kører i 2 spalter. </a:t>
            </a:r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F5B6A1B-DD79-48A4-89BE-A5F19AD6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56643" y="6036329"/>
            <a:ext cx="1162596" cy="345009"/>
          </a:xfrm>
        </p:spPr>
        <p:txBody>
          <a:bodyPr/>
          <a:lstStyle/>
          <a:p>
            <a:fld id="{10179903-3E5C-45D9-95AB-57A8CC6BE70B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3D1BFD77-C063-4CBB-8DD4-444AFF5B6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billede/tekst + 4 små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011B269-5A72-4EA5-B73D-712ACA1E5C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3535" y="1979613"/>
            <a:ext cx="4810847" cy="33480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Rediger teksttypografien i masteren
Andet niveau
Tredje niveau
Fjerde niveau
Femte niveau</a:t>
            </a:r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F5B6A1B-DD79-48A4-89BE-A5F19AD6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56643" y="6036329"/>
            <a:ext cx="1162596" cy="345009"/>
          </a:xfrm>
        </p:spPr>
        <p:txBody>
          <a:bodyPr/>
          <a:lstStyle/>
          <a:p>
            <a:fld id="{10179903-3E5C-45D9-95AB-57A8CC6BE70B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3D1BFD77-C063-4CBB-8DD4-444AFF5B6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D9F441A4-B96B-4DE6-9239-B5A0FB0019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34844" y="1990972"/>
            <a:ext cx="2129993" cy="16245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2" name="Pladsholder til billede 4">
            <a:extLst>
              <a:ext uri="{FF2B5EF4-FFF2-40B4-BE49-F238E27FC236}">
                <a16:creationId xmlns:a16="http://schemas.microsoft.com/office/drawing/2014/main" id="{6D998171-A27D-443B-ABDC-6FEBE8984FC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34845" y="3703061"/>
            <a:ext cx="2129993" cy="16245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3" name="Pladsholder til billede 4">
            <a:extLst>
              <a:ext uri="{FF2B5EF4-FFF2-40B4-BE49-F238E27FC236}">
                <a16:creationId xmlns:a16="http://schemas.microsoft.com/office/drawing/2014/main" id="{2AB22861-50E9-4FFD-A67F-1B3273E63E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97643" y="3703060"/>
            <a:ext cx="2129993" cy="16245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4" name="Pladsholder til billede 4">
            <a:extLst>
              <a:ext uri="{FF2B5EF4-FFF2-40B4-BE49-F238E27FC236}">
                <a16:creationId xmlns:a16="http://schemas.microsoft.com/office/drawing/2014/main" id="{76D77DAA-C29C-4413-BF2E-110F60D4A8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97643" y="1990972"/>
            <a:ext cx="2129993" cy="16245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 mørkeblå">
    <p:bg>
      <p:bgPr>
        <a:solidFill>
          <a:srgbClr val="0156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1D4B49F-7426-42C3-BF90-A9D2D7992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9903-3E5C-45D9-95AB-57A8CC6BE70B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0041447F-F4F0-469E-84CF-FA5687E5E3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033" y="2254845"/>
            <a:ext cx="9954547" cy="153045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Afsnit</a:t>
            </a:r>
          </a:p>
        </p:txBody>
      </p:sp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F5B6A1B-DD79-48A4-89BE-A5F19AD6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9903-3E5C-45D9-95AB-57A8CC6BE70B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3D1BFD77-C063-4CBB-8DD4-444AFF5B6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billede/tekst 1 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011B269-5A72-4EA5-B73D-712ACA1E5C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3534" y="1979613"/>
            <a:ext cx="9971303" cy="3348037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a-DK" dirty="0"/>
              <a:t>Rediger teksttypografien i masteren
Andet niveau
Tredje niveau
Fjerde niveau
Femte niveau</a:t>
            </a:r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F5B6A1B-DD79-48A4-89BE-A5F19AD6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9903-3E5C-45D9-95AB-57A8CC6BE70B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3D1BFD77-C063-4CBB-8DD4-444AFF5B6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billede/tekst 2 fe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011B269-5A72-4EA5-B73D-712ACA1E5C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3535" y="1979613"/>
            <a:ext cx="4793404" cy="33480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Rediger teksttypografien i masteren
Andet niveau
Tredje niveau
Fjerde niveau
Femte niveau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E6235B8-27DA-4F9C-BE24-307FBEA893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53991" y="1979613"/>
            <a:ext cx="4810846" cy="33480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da-DK" dirty="0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F5B6A1B-DD79-48A4-89BE-A5F19AD6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56643" y="6036329"/>
            <a:ext cx="1162596" cy="345009"/>
          </a:xfrm>
        </p:spPr>
        <p:txBody>
          <a:bodyPr/>
          <a:lstStyle/>
          <a:p>
            <a:fld id="{10179903-3E5C-45D9-95AB-57A8CC6BE70B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3D1BFD77-C063-4CBB-8DD4-444AFF5B6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billede/tekst omløb 2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011B269-5A72-4EA5-B73D-712ACA1E5C0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93535" y="1979613"/>
            <a:ext cx="9971302" cy="3348037"/>
          </a:xfrm>
        </p:spPr>
        <p:txBody>
          <a:bodyPr numCol="2" spcCol="288000"/>
          <a:lstStyle>
            <a:lvl1pPr marL="0" marR="0" indent="0" algn="l" defTabSz="86401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ClrTx/>
              <a:buSzTx/>
              <a:buFont typeface="Arial" charset="0"/>
              <a:buNone/>
              <a:tabLst/>
              <a:defRPr baseline="0"/>
            </a:lvl1pPr>
          </a:lstStyle>
          <a:p>
            <a:pPr lvl="0"/>
            <a:r>
              <a:rPr lang="da-DK" dirty="0"/>
              <a:t>Rediger teksttypografien i masteren som kører i 2 spalter. </a:t>
            </a:r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F5B6A1B-DD79-48A4-89BE-A5F19AD6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56643" y="6036329"/>
            <a:ext cx="1162596" cy="345009"/>
          </a:xfrm>
        </p:spPr>
        <p:txBody>
          <a:bodyPr/>
          <a:lstStyle/>
          <a:p>
            <a:fld id="{10179903-3E5C-45D9-95AB-57A8CC6BE70B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3D1BFD77-C063-4CBB-8DD4-444AFF5B6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billede/tekst + 4 små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011B269-5A72-4EA5-B73D-712ACA1E5C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3535" y="1979613"/>
            <a:ext cx="4810847" cy="33480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Rediger teksttypografien i masteren
Andet niveau
Tredje niveau
Fjerde niveau
Femte niveau</a:t>
            </a:r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F5B6A1B-DD79-48A4-89BE-A5F19AD6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56643" y="6036329"/>
            <a:ext cx="1162596" cy="345009"/>
          </a:xfrm>
        </p:spPr>
        <p:txBody>
          <a:bodyPr/>
          <a:lstStyle/>
          <a:p>
            <a:fld id="{10179903-3E5C-45D9-95AB-57A8CC6BE70B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3D1BFD77-C063-4CBB-8DD4-444AFF5B6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D9F441A4-B96B-4DE6-9239-B5A0FB0019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34844" y="1990972"/>
            <a:ext cx="2129993" cy="16245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2" name="Pladsholder til billede 4">
            <a:extLst>
              <a:ext uri="{FF2B5EF4-FFF2-40B4-BE49-F238E27FC236}">
                <a16:creationId xmlns:a16="http://schemas.microsoft.com/office/drawing/2014/main" id="{6D998171-A27D-443B-ABDC-6FEBE8984FC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34845" y="3703061"/>
            <a:ext cx="2129993" cy="16245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3" name="Pladsholder til billede 4">
            <a:extLst>
              <a:ext uri="{FF2B5EF4-FFF2-40B4-BE49-F238E27FC236}">
                <a16:creationId xmlns:a16="http://schemas.microsoft.com/office/drawing/2014/main" id="{2AB22861-50E9-4FFD-A67F-1B3273E63E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97643" y="3703060"/>
            <a:ext cx="2129993" cy="16245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4" name="Pladsholder til billede 4">
            <a:extLst>
              <a:ext uri="{FF2B5EF4-FFF2-40B4-BE49-F238E27FC236}">
                <a16:creationId xmlns:a16="http://schemas.microsoft.com/office/drawing/2014/main" id="{76D77DAA-C29C-4413-BF2E-110F60D4A8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97643" y="1990972"/>
            <a:ext cx="2129993" cy="16245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F5B6A1B-DD79-48A4-89BE-A5F19AD6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9903-3E5C-45D9-95AB-57A8CC6BE70B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3D1BFD77-C063-4CBB-8DD4-444AFF5B6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billede/tekst 1 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011B269-5A72-4EA5-B73D-712ACA1E5C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3534" y="1979613"/>
            <a:ext cx="9971303" cy="3348037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a-DK" dirty="0"/>
              <a:t>Rediger teksttypografien i masteren
Andet niveau
Tredje niveau
Fjerde niveau
Femte niveau</a:t>
            </a:r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F5B6A1B-DD79-48A4-89BE-A5F19AD6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9903-3E5C-45D9-95AB-57A8CC6BE70B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3D1BFD77-C063-4CBB-8DD4-444AFF5B6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billede/tekst 2 fe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011B269-5A72-4EA5-B73D-712ACA1E5C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3535" y="1979613"/>
            <a:ext cx="4793404" cy="33480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Rediger teksttypografien i masteren
Andet niveau
Tredje niveau
Fjerde niveau
Femte niveau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E6235B8-27DA-4F9C-BE24-307FBEA893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53991" y="1979613"/>
            <a:ext cx="4810846" cy="33480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da-DK" dirty="0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F5B6A1B-DD79-48A4-89BE-A5F19AD6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56643" y="6036329"/>
            <a:ext cx="1162596" cy="345009"/>
          </a:xfrm>
        </p:spPr>
        <p:txBody>
          <a:bodyPr/>
          <a:lstStyle/>
          <a:p>
            <a:fld id="{10179903-3E5C-45D9-95AB-57A8CC6BE70B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3D1BFD77-C063-4CBB-8DD4-444AFF5B6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billede/tekst omløb 2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011B269-5A72-4EA5-B73D-712ACA1E5C0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93535" y="1979613"/>
            <a:ext cx="9971302" cy="3348037"/>
          </a:xfrm>
        </p:spPr>
        <p:txBody>
          <a:bodyPr numCol="2" spcCol="288000"/>
          <a:lstStyle>
            <a:lvl1pPr marL="0" marR="0" indent="0" algn="l" defTabSz="86401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ClrTx/>
              <a:buSzTx/>
              <a:buFont typeface="Arial" charset="0"/>
              <a:buNone/>
              <a:tabLst/>
              <a:defRPr baseline="0"/>
            </a:lvl1pPr>
          </a:lstStyle>
          <a:p>
            <a:pPr lvl="0"/>
            <a:r>
              <a:rPr lang="da-DK" dirty="0"/>
              <a:t>Rediger teksttypografien i masteren som kører i 2 spalter. </a:t>
            </a:r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F5B6A1B-DD79-48A4-89BE-A5F19AD6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56643" y="6036329"/>
            <a:ext cx="1162596" cy="345009"/>
          </a:xfrm>
        </p:spPr>
        <p:txBody>
          <a:bodyPr/>
          <a:lstStyle/>
          <a:p>
            <a:fld id="{10179903-3E5C-45D9-95AB-57A8CC6BE70B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3D1BFD77-C063-4CBB-8DD4-444AFF5B6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billede/tekst + 4 små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011B269-5A72-4EA5-B73D-712ACA1E5C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3535" y="1979613"/>
            <a:ext cx="4810847" cy="33480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Rediger teksttypografien i masteren
Andet niveau
Tredje niveau
Fjerde niveau
Femte niveau</a:t>
            </a:r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F5B6A1B-DD79-48A4-89BE-A5F19AD6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56643" y="6036329"/>
            <a:ext cx="1162596" cy="345009"/>
          </a:xfrm>
        </p:spPr>
        <p:txBody>
          <a:bodyPr/>
          <a:lstStyle/>
          <a:p>
            <a:fld id="{10179903-3E5C-45D9-95AB-57A8CC6BE70B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3D1BFD77-C063-4CBB-8DD4-444AFF5B6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D9F441A4-B96B-4DE6-9239-B5A0FB0019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34844" y="1990972"/>
            <a:ext cx="2129993" cy="16245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2" name="Pladsholder til billede 4">
            <a:extLst>
              <a:ext uri="{FF2B5EF4-FFF2-40B4-BE49-F238E27FC236}">
                <a16:creationId xmlns:a16="http://schemas.microsoft.com/office/drawing/2014/main" id="{6D998171-A27D-443B-ABDC-6FEBE8984FC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34845" y="3703061"/>
            <a:ext cx="2129993" cy="16245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3" name="Pladsholder til billede 4">
            <a:extLst>
              <a:ext uri="{FF2B5EF4-FFF2-40B4-BE49-F238E27FC236}">
                <a16:creationId xmlns:a16="http://schemas.microsoft.com/office/drawing/2014/main" id="{2AB22861-50E9-4FFD-A67F-1B3273E63E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97643" y="3703060"/>
            <a:ext cx="2129993" cy="16245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4" name="Pladsholder til billede 4">
            <a:extLst>
              <a:ext uri="{FF2B5EF4-FFF2-40B4-BE49-F238E27FC236}">
                <a16:creationId xmlns:a16="http://schemas.microsoft.com/office/drawing/2014/main" id="{76D77DAA-C29C-4413-BF2E-110F60D4A8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97643" y="1990972"/>
            <a:ext cx="2129993" cy="16245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 mint">
    <p:bg>
      <p:bgPr>
        <a:solidFill>
          <a:srgbClr val="00A4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1D4B49F-7426-42C3-BF90-A9D2D7992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9903-3E5C-45D9-95AB-57A8CC6BE70B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AAC8375A-951B-9846-BF7C-4469003A86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033" y="2254845"/>
            <a:ext cx="9954547" cy="153045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Afsnit</a:t>
            </a:r>
          </a:p>
        </p:txBody>
      </p:sp>
    </p:spTree>
    <p:extLst/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F5B6A1B-DD79-48A4-89BE-A5F19AD6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9903-3E5C-45D9-95AB-57A8CC6BE70B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3D1BFD77-C063-4CBB-8DD4-444AFF5B6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 mørkegrå">
    <p:bg>
      <p:bgPr>
        <a:solidFill>
          <a:srgbClr val="5656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1D4B49F-7426-42C3-BF90-A9D2D7992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9903-3E5C-45D9-95AB-57A8CC6BE70B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6EAF9C95-3EF1-2E44-81D9-54211F243E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033" y="2254845"/>
            <a:ext cx="9954547" cy="153045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Afsnit</a:t>
            </a: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billede/tekst 1 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011B269-5A72-4EA5-B73D-712ACA1E5C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3534" y="1979613"/>
            <a:ext cx="9971303" cy="3348037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a-DK" dirty="0"/>
              <a:t>Rediger teksttypografien i masteren
Andet niveau
Tredje niveau
Fjerde niveau
Femte niveau</a:t>
            </a:r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F5B6A1B-DD79-48A4-89BE-A5F19AD6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9903-3E5C-45D9-95AB-57A8CC6BE70B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3D1BFD77-C063-4CBB-8DD4-444AFF5B6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billede/tekst 2 fe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011B269-5A72-4EA5-B73D-712ACA1E5C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3535" y="1979613"/>
            <a:ext cx="4793404" cy="33480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Rediger teksttypografien i masteren
Andet niveau
Tredje niveau
Fjerde niveau
Femte niveau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E6235B8-27DA-4F9C-BE24-307FBEA893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53991" y="1979613"/>
            <a:ext cx="4810846" cy="33480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da-DK" dirty="0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F5B6A1B-DD79-48A4-89BE-A5F19AD6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56643" y="6036329"/>
            <a:ext cx="1162596" cy="345009"/>
          </a:xfrm>
        </p:spPr>
        <p:txBody>
          <a:bodyPr/>
          <a:lstStyle/>
          <a:p>
            <a:fld id="{10179903-3E5C-45D9-95AB-57A8CC6BE70B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3D1BFD77-C063-4CBB-8DD4-444AFF5B6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billede/tekst omløb 2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011B269-5A72-4EA5-B73D-712ACA1E5C0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93535" y="1979613"/>
            <a:ext cx="9971302" cy="3348037"/>
          </a:xfrm>
        </p:spPr>
        <p:txBody>
          <a:bodyPr numCol="2" spcCol="288000"/>
          <a:lstStyle>
            <a:lvl1pPr marL="0" marR="0" indent="0" algn="l" defTabSz="86401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ClrTx/>
              <a:buSzTx/>
              <a:buFont typeface="Arial" charset="0"/>
              <a:buNone/>
              <a:tabLst/>
              <a:defRPr baseline="0"/>
            </a:lvl1pPr>
          </a:lstStyle>
          <a:p>
            <a:pPr lvl="0"/>
            <a:r>
              <a:rPr lang="da-DK" dirty="0"/>
              <a:t>Rediger teksttypografien i masteren som kører i 2 spalter. </a:t>
            </a:r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F5B6A1B-DD79-48A4-89BE-A5F19AD6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56643" y="6036329"/>
            <a:ext cx="1162596" cy="345009"/>
          </a:xfrm>
        </p:spPr>
        <p:txBody>
          <a:bodyPr/>
          <a:lstStyle/>
          <a:p>
            <a:fld id="{10179903-3E5C-45D9-95AB-57A8CC6BE70B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3D1BFD77-C063-4CBB-8DD4-444AFF5B6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billede/tekst + 4 små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011B269-5A72-4EA5-B73D-712ACA1E5C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3535" y="1979613"/>
            <a:ext cx="4810847" cy="33480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Rediger teksttypografien i masteren
Andet niveau
Tredje niveau
Fjerde niveau
Femte niveau</a:t>
            </a:r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F5B6A1B-DD79-48A4-89BE-A5F19AD6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56643" y="6036329"/>
            <a:ext cx="1162596" cy="345009"/>
          </a:xfrm>
        </p:spPr>
        <p:txBody>
          <a:bodyPr/>
          <a:lstStyle/>
          <a:p>
            <a:fld id="{10179903-3E5C-45D9-95AB-57A8CC6BE70B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3D1BFD77-C063-4CBB-8DD4-444AFF5B6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D9F441A4-B96B-4DE6-9239-B5A0FB0019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34844" y="1990972"/>
            <a:ext cx="2129993" cy="16245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2" name="Pladsholder til billede 4">
            <a:extLst>
              <a:ext uri="{FF2B5EF4-FFF2-40B4-BE49-F238E27FC236}">
                <a16:creationId xmlns:a16="http://schemas.microsoft.com/office/drawing/2014/main" id="{6D998171-A27D-443B-ABDC-6FEBE8984FC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34845" y="3703061"/>
            <a:ext cx="2129993" cy="16245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3" name="Pladsholder til billede 4">
            <a:extLst>
              <a:ext uri="{FF2B5EF4-FFF2-40B4-BE49-F238E27FC236}">
                <a16:creationId xmlns:a16="http://schemas.microsoft.com/office/drawing/2014/main" id="{2AB22861-50E9-4FFD-A67F-1B3273E63E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97643" y="3703060"/>
            <a:ext cx="2129993" cy="16245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4" name="Pladsholder til billede 4">
            <a:extLst>
              <a:ext uri="{FF2B5EF4-FFF2-40B4-BE49-F238E27FC236}">
                <a16:creationId xmlns:a16="http://schemas.microsoft.com/office/drawing/2014/main" id="{76D77DAA-C29C-4413-BF2E-110F60D4A8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97643" y="1990972"/>
            <a:ext cx="2129993" cy="16245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F5B6A1B-DD79-48A4-89BE-A5F19AD6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9903-3E5C-45D9-95AB-57A8CC6BE70B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3D1BFD77-C063-4CBB-8DD4-444AFF5B6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E9F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1520311" cy="6480175"/>
          </a:xfrm>
          <a:prstGeom prst="rect">
            <a:avLst/>
          </a:prstGeom>
        </p:spPr>
      </p:pic>
      <p:sp>
        <p:nvSpPr>
          <p:cNvPr id="10" name="Pladsholder til slidenummer 5">
            <a:extLst>
              <a:ext uri="{FF2B5EF4-FFF2-40B4-BE49-F238E27FC236}">
                <a16:creationId xmlns:a16="http://schemas.microsoft.com/office/drawing/2014/main" id="{7FADD5F7-692F-42ED-8AB2-94A8E2077B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58000" y="6036329"/>
            <a:ext cx="1162596" cy="3450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10179903-3E5C-45D9-95AB-57A8CC6BE70B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02553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sldNum="0" hdr="0" dt="0"/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rgbClr val="565656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864017" rtl="0" eaLnBrk="1" latinLnBrk="0" hangingPunct="1">
        <a:lnSpc>
          <a:spcPct val="90000"/>
        </a:lnSpc>
        <a:spcBef>
          <a:spcPts val="0"/>
        </a:spcBef>
        <a:spcAft>
          <a:spcPts val="1417"/>
        </a:spcAft>
        <a:buFont typeface="Symbol" panose="05050102010706020507" pitchFamily="18" charset="2"/>
        <a:buChar char=""/>
        <a:defRPr sz="1600" kern="1200">
          <a:solidFill>
            <a:srgbClr val="565656"/>
          </a:solidFill>
          <a:latin typeface="+mn-lt"/>
          <a:ea typeface="+mn-ea"/>
          <a:cs typeface="+mn-cs"/>
        </a:defRPr>
      </a:lvl1pPr>
      <a:lvl2pPr marL="360000" indent="-180000" algn="l" defTabSz="864017" rtl="0" eaLnBrk="1" latinLnBrk="0" hangingPunct="1">
        <a:lnSpc>
          <a:spcPct val="90000"/>
        </a:lnSpc>
        <a:spcBef>
          <a:spcPts val="0"/>
        </a:spcBef>
        <a:spcAft>
          <a:spcPts val="850"/>
        </a:spcAft>
        <a:buFont typeface="Symbol" panose="05050102010706020507" pitchFamily="18" charset="2"/>
        <a:buChar char=""/>
        <a:defRPr sz="1600" kern="1200">
          <a:solidFill>
            <a:srgbClr val="565656"/>
          </a:solidFill>
          <a:latin typeface="+mn-lt"/>
          <a:ea typeface="+mn-ea"/>
          <a:cs typeface="+mn-cs"/>
        </a:defRPr>
      </a:lvl2pPr>
      <a:lvl3pPr marL="540000" indent="-180000" algn="l" defTabSz="864017" rtl="0" eaLnBrk="1" latinLnBrk="0" hangingPunct="1">
        <a:lnSpc>
          <a:spcPct val="90000"/>
        </a:lnSpc>
        <a:spcBef>
          <a:spcPts val="0"/>
        </a:spcBef>
        <a:spcAft>
          <a:spcPts val="850"/>
        </a:spcAft>
        <a:buFont typeface="Symbol" panose="05050102010706020507" pitchFamily="18" charset="2"/>
        <a:buChar char=""/>
        <a:defRPr sz="1600" kern="1200">
          <a:solidFill>
            <a:srgbClr val="565656"/>
          </a:solidFill>
          <a:latin typeface="+mn-lt"/>
          <a:ea typeface="+mn-ea"/>
          <a:cs typeface="+mn-cs"/>
        </a:defRPr>
      </a:lvl3pPr>
      <a:lvl4pPr marL="720000" indent="-180000" algn="l" defTabSz="864017" rtl="0" eaLnBrk="1" latinLnBrk="0" hangingPunct="1">
        <a:lnSpc>
          <a:spcPct val="90000"/>
        </a:lnSpc>
        <a:spcBef>
          <a:spcPts val="0"/>
        </a:spcBef>
        <a:spcAft>
          <a:spcPts val="850"/>
        </a:spcAft>
        <a:buFont typeface="Symbol" panose="05050102010706020507" pitchFamily="18" charset="2"/>
        <a:buChar char=""/>
        <a:defRPr sz="1600" kern="1200">
          <a:solidFill>
            <a:srgbClr val="565656"/>
          </a:solidFill>
          <a:latin typeface="+mn-lt"/>
          <a:ea typeface="+mn-ea"/>
          <a:cs typeface="+mn-cs"/>
        </a:defRPr>
      </a:lvl4pPr>
      <a:lvl5pPr marL="900000" indent="-180000" algn="l" defTabSz="864017" rtl="0" eaLnBrk="1" latinLnBrk="0" hangingPunct="1">
        <a:lnSpc>
          <a:spcPct val="90000"/>
        </a:lnSpc>
        <a:spcBef>
          <a:spcPts val="0"/>
        </a:spcBef>
        <a:spcAft>
          <a:spcPts val="850"/>
        </a:spcAft>
        <a:buFont typeface="Symbol" panose="05050102010706020507" pitchFamily="18" charset="2"/>
        <a:buChar char=""/>
        <a:defRPr sz="1600" kern="1200">
          <a:solidFill>
            <a:srgbClr val="565656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247">
          <p15:clr>
            <a:srgbClr val="F26B43"/>
          </p15:clr>
        </p15:guide>
        <p15:guide id="2" pos="499">
          <p15:clr>
            <a:srgbClr val="F26B43"/>
          </p15:clr>
        </p15:guide>
        <p15:guide id="3" pos="6781">
          <p15:clr>
            <a:srgbClr val="F26B43"/>
          </p15:clr>
        </p15:guide>
        <p15:guide id="4" orient="horz" pos="3583">
          <p15:clr>
            <a:srgbClr val="F26B43"/>
          </p15:clr>
        </p15:guide>
        <p15:guide id="5" orient="horz" pos="335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656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20311" cy="6480175"/>
          </a:xfrm>
          <a:prstGeom prst="rect">
            <a:avLst/>
          </a:prstGeom>
        </p:spPr>
      </p:pic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FADD5F7-692F-42ED-8AB2-94A8E2077B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58000" y="6036329"/>
            <a:ext cx="1162596" cy="3450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10179903-3E5C-45D9-95AB-57A8CC6BE70B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45089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</p:sldLayoutIdLst>
  <p:hf sldNum="0" hdr="0" dt="0"/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864017" rtl="0" eaLnBrk="1" latinLnBrk="0" hangingPunct="1">
        <a:lnSpc>
          <a:spcPct val="90000"/>
        </a:lnSpc>
        <a:spcBef>
          <a:spcPts val="0"/>
        </a:spcBef>
        <a:spcAft>
          <a:spcPts val="1417"/>
        </a:spcAft>
        <a:buFont typeface="Symbol" panose="05050102010706020507" pitchFamily="18" charset="2"/>
        <a:buChar char=""/>
        <a:defRPr sz="1600" kern="1200">
          <a:solidFill>
            <a:schemeClr val="bg1"/>
          </a:solidFill>
          <a:latin typeface="+mn-lt"/>
          <a:ea typeface="+mn-ea"/>
          <a:cs typeface="+mn-cs"/>
        </a:defRPr>
      </a:lvl1pPr>
      <a:lvl2pPr marL="360000" indent="-180000" algn="l" defTabSz="864017" rtl="0" eaLnBrk="1" latinLnBrk="0" hangingPunct="1">
        <a:lnSpc>
          <a:spcPct val="90000"/>
        </a:lnSpc>
        <a:spcBef>
          <a:spcPts val="0"/>
        </a:spcBef>
        <a:spcAft>
          <a:spcPts val="850"/>
        </a:spcAft>
        <a:buFont typeface="Symbol" panose="05050102010706020507" pitchFamily="18" charset="2"/>
        <a:buChar char="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540000" indent="-180000" algn="l" defTabSz="864017" rtl="0" eaLnBrk="1" latinLnBrk="0" hangingPunct="1">
        <a:lnSpc>
          <a:spcPct val="90000"/>
        </a:lnSpc>
        <a:spcBef>
          <a:spcPts val="0"/>
        </a:spcBef>
        <a:spcAft>
          <a:spcPts val="850"/>
        </a:spcAft>
        <a:buFont typeface="Symbol" panose="05050102010706020507" pitchFamily="18" charset="2"/>
        <a:buChar char="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720000" indent="-180000" algn="l" defTabSz="864017" rtl="0" eaLnBrk="1" latinLnBrk="0" hangingPunct="1">
        <a:lnSpc>
          <a:spcPct val="90000"/>
        </a:lnSpc>
        <a:spcBef>
          <a:spcPts val="0"/>
        </a:spcBef>
        <a:spcAft>
          <a:spcPts val="850"/>
        </a:spcAft>
        <a:buFont typeface="Symbol" panose="05050102010706020507" pitchFamily="18" charset="2"/>
        <a:buChar char="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900000" indent="-180000" algn="l" defTabSz="864017" rtl="0" eaLnBrk="1" latinLnBrk="0" hangingPunct="1">
        <a:lnSpc>
          <a:spcPct val="90000"/>
        </a:lnSpc>
        <a:spcBef>
          <a:spcPts val="0"/>
        </a:spcBef>
        <a:spcAft>
          <a:spcPts val="850"/>
        </a:spcAft>
        <a:buFont typeface="Symbol" panose="05050102010706020507" pitchFamily="18" charset="2"/>
        <a:buChar char="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247">
          <p15:clr>
            <a:srgbClr val="F26B43"/>
          </p15:clr>
        </p15:guide>
        <p15:guide id="2" pos="499">
          <p15:clr>
            <a:srgbClr val="F26B43"/>
          </p15:clr>
        </p15:guide>
        <p15:guide id="3" pos="6781">
          <p15:clr>
            <a:srgbClr val="F26B43"/>
          </p15:clr>
        </p15:guide>
        <p15:guide id="4" orient="horz" pos="3583">
          <p15:clr>
            <a:srgbClr val="F26B43"/>
          </p15:clr>
        </p15:guide>
        <p15:guide id="5" orient="horz" pos="335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1E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20311" cy="6480175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2E91E3F2-A4CD-4156-BB2E-AA623406F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33" y="577016"/>
            <a:ext cx="9972805" cy="125253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1192028-15AC-4E72-916A-A3CF610FC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033" y="2926079"/>
            <a:ext cx="9972805" cy="24015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dirty="0"/>
              <a:t>Rediger teksttypografien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FADD5F7-692F-42ED-8AB2-94A8E2077B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58000" y="6036329"/>
            <a:ext cx="1162596" cy="3450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10179903-3E5C-45D9-95AB-57A8CC6BE70B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9212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52" r:id="rId3"/>
    <p:sldLayoutId id="2147483736" r:id="rId4"/>
    <p:sldLayoutId id="2147483737" r:id="rId5"/>
    <p:sldLayoutId id="2147483777" r:id="rId6"/>
  </p:sldLayoutIdLst>
  <p:hf sldNum="0" hdr="0" dt="0"/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rgbClr val="565656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864017" rtl="0" eaLnBrk="1" latinLnBrk="0" hangingPunct="1">
        <a:lnSpc>
          <a:spcPct val="100000"/>
        </a:lnSpc>
        <a:spcBef>
          <a:spcPts val="0"/>
        </a:spcBef>
        <a:spcAft>
          <a:spcPts val="1417"/>
        </a:spcAft>
        <a:buFont typeface="Symbol" panose="05050102010706020507" pitchFamily="18" charset="2"/>
        <a:buChar char=""/>
        <a:defRPr sz="1600" kern="1200">
          <a:solidFill>
            <a:srgbClr val="565656"/>
          </a:solidFill>
          <a:latin typeface="+mn-lt"/>
          <a:ea typeface="+mn-ea"/>
          <a:cs typeface="+mn-cs"/>
        </a:defRPr>
      </a:lvl1pPr>
      <a:lvl2pPr marL="360000" indent="-180000" algn="l" defTabSz="864017" rtl="0" eaLnBrk="1" latinLnBrk="0" hangingPunct="1">
        <a:lnSpc>
          <a:spcPct val="100000"/>
        </a:lnSpc>
        <a:spcBef>
          <a:spcPts val="0"/>
        </a:spcBef>
        <a:spcAft>
          <a:spcPts val="850"/>
        </a:spcAft>
        <a:buFont typeface="Symbol" panose="05050102010706020507" pitchFamily="18" charset="2"/>
        <a:buChar char=""/>
        <a:defRPr sz="1600" kern="1200">
          <a:solidFill>
            <a:srgbClr val="565656"/>
          </a:solidFill>
          <a:latin typeface="+mn-lt"/>
          <a:ea typeface="+mn-ea"/>
          <a:cs typeface="+mn-cs"/>
        </a:defRPr>
      </a:lvl2pPr>
      <a:lvl3pPr marL="540000" indent="-180000" algn="l" defTabSz="864017" rtl="0" eaLnBrk="1" latinLnBrk="0" hangingPunct="1">
        <a:lnSpc>
          <a:spcPct val="100000"/>
        </a:lnSpc>
        <a:spcBef>
          <a:spcPts val="0"/>
        </a:spcBef>
        <a:spcAft>
          <a:spcPts val="850"/>
        </a:spcAft>
        <a:buFont typeface="Symbol" panose="05050102010706020507" pitchFamily="18" charset="2"/>
        <a:buChar char=""/>
        <a:defRPr sz="1600" kern="1200">
          <a:solidFill>
            <a:srgbClr val="565656"/>
          </a:solidFill>
          <a:latin typeface="+mn-lt"/>
          <a:ea typeface="+mn-ea"/>
          <a:cs typeface="+mn-cs"/>
        </a:defRPr>
      </a:lvl3pPr>
      <a:lvl4pPr marL="720000" indent="-180000" algn="l" defTabSz="864017" rtl="0" eaLnBrk="1" latinLnBrk="0" hangingPunct="1">
        <a:lnSpc>
          <a:spcPct val="100000"/>
        </a:lnSpc>
        <a:spcBef>
          <a:spcPts val="0"/>
        </a:spcBef>
        <a:spcAft>
          <a:spcPts val="850"/>
        </a:spcAft>
        <a:buFont typeface="Symbol" panose="05050102010706020507" pitchFamily="18" charset="2"/>
        <a:buChar char=""/>
        <a:defRPr sz="1600" kern="1200">
          <a:solidFill>
            <a:srgbClr val="565656"/>
          </a:solidFill>
          <a:latin typeface="+mn-lt"/>
          <a:ea typeface="+mn-ea"/>
          <a:cs typeface="+mn-cs"/>
        </a:defRPr>
      </a:lvl4pPr>
      <a:lvl5pPr marL="900000" indent="-180000" algn="l" defTabSz="864017" rtl="0" eaLnBrk="1" latinLnBrk="0" hangingPunct="1">
        <a:lnSpc>
          <a:spcPct val="100000"/>
        </a:lnSpc>
        <a:spcBef>
          <a:spcPts val="0"/>
        </a:spcBef>
        <a:spcAft>
          <a:spcPts val="850"/>
        </a:spcAft>
        <a:buFont typeface="Symbol" panose="05050102010706020507" pitchFamily="18" charset="2"/>
        <a:buChar char=""/>
        <a:defRPr sz="1600" kern="1200">
          <a:solidFill>
            <a:srgbClr val="565656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247">
          <p15:clr>
            <a:srgbClr val="F26B43"/>
          </p15:clr>
        </p15:guide>
        <p15:guide id="2" pos="499">
          <p15:clr>
            <a:srgbClr val="F26B43"/>
          </p15:clr>
        </p15:guide>
        <p15:guide id="3" pos="6781">
          <p15:clr>
            <a:srgbClr val="F26B43"/>
          </p15:clr>
        </p15:guide>
        <p15:guide id="4" orient="horz" pos="3583">
          <p15:clr>
            <a:srgbClr val="F26B43"/>
          </p15:clr>
        </p15:guide>
        <p15:guide id="5" orient="horz" pos="3356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1E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1520311" cy="6480175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2E91E3F2-A4CD-4156-BB2E-AA623406F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33" y="577016"/>
            <a:ext cx="9972805" cy="125253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1192028-15AC-4E72-916A-A3CF610FC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033" y="2926079"/>
            <a:ext cx="9972805" cy="24015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dirty="0"/>
              <a:t>Rediger teksttypografien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FADD5F7-692F-42ED-8AB2-94A8E2077B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58000" y="6036329"/>
            <a:ext cx="1162596" cy="3450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10179903-3E5C-45D9-95AB-57A8CC6BE70B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57884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</p:sldLayoutIdLst>
  <p:hf sldNum="0" hdr="0" dt="0"/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rgbClr val="565656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864017" rtl="0" eaLnBrk="1" latinLnBrk="0" hangingPunct="1">
        <a:lnSpc>
          <a:spcPct val="100000"/>
        </a:lnSpc>
        <a:spcBef>
          <a:spcPts val="0"/>
        </a:spcBef>
        <a:spcAft>
          <a:spcPts val="1417"/>
        </a:spcAft>
        <a:buFont typeface="Symbol" panose="05050102010706020507" pitchFamily="18" charset="2"/>
        <a:buChar char=""/>
        <a:defRPr sz="1600" kern="1200">
          <a:solidFill>
            <a:srgbClr val="565656"/>
          </a:solidFill>
          <a:latin typeface="+mn-lt"/>
          <a:ea typeface="+mn-ea"/>
          <a:cs typeface="+mn-cs"/>
        </a:defRPr>
      </a:lvl1pPr>
      <a:lvl2pPr marL="360000" indent="-180000" algn="l" defTabSz="864017" rtl="0" eaLnBrk="1" latinLnBrk="0" hangingPunct="1">
        <a:lnSpc>
          <a:spcPct val="100000"/>
        </a:lnSpc>
        <a:spcBef>
          <a:spcPts val="0"/>
        </a:spcBef>
        <a:spcAft>
          <a:spcPts val="850"/>
        </a:spcAft>
        <a:buFont typeface="Symbol" panose="05050102010706020507" pitchFamily="18" charset="2"/>
        <a:buChar char=""/>
        <a:defRPr sz="1600" kern="1200">
          <a:solidFill>
            <a:srgbClr val="565656"/>
          </a:solidFill>
          <a:latin typeface="+mn-lt"/>
          <a:ea typeface="+mn-ea"/>
          <a:cs typeface="+mn-cs"/>
        </a:defRPr>
      </a:lvl2pPr>
      <a:lvl3pPr marL="540000" indent="-180000" algn="l" defTabSz="864017" rtl="0" eaLnBrk="1" latinLnBrk="0" hangingPunct="1">
        <a:lnSpc>
          <a:spcPct val="100000"/>
        </a:lnSpc>
        <a:spcBef>
          <a:spcPts val="0"/>
        </a:spcBef>
        <a:spcAft>
          <a:spcPts val="850"/>
        </a:spcAft>
        <a:buFont typeface="Symbol" panose="05050102010706020507" pitchFamily="18" charset="2"/>
        <a:buChar char=""/>
        <a:defRPr sz="1600" kern="1200">
          <a:solidFill>
            <a:srgbClr val="565656"/>
          </a:solidFill>
          <a:latin typeface="+mn-lt"/>
          <a:ea typeface="+mn-ea"/>
          <a:cs typeface="+mn-cs"/>
        </a:defRPr>
      </a:lvl3pPr>
      <a:lvl4pPr marL="720000" indent="-180000" algn="l" defTabSz="864017" rtl="0" eaLnBrk="1" latinLnBrk="0" hangingPunct="1">
        <a:lnSpc>
          <a:spcPct val="100000"/>
        </a:lnSpc>
        <a:spcBef>
          <a:spcPts val="0"/>
        </a:spcBef>
        <a:spcAft>
          <a:spcPts val="850"/>
        </a:spcAft>
        <a:buFont typeface="Symbol" panose="05050102010706020507" pitchFamily="18" charset="2"/>
        <a:buChar char=""/>
        <a:defRPr sz="1600" kern="1200">
          <a:solidFill>
            <a:srgbClr val="565656"/>
          </a:solidFill>
          <a:latin typeface="+mn-lt"/>
          <a:ea typeface="+mn-ea"/>
          <a:cs typeface="+mn-cs"/>
        </a:defRPr>
      </a:lvl4pPr>
      <a:lvl5pPr marL="900000" indent="-180000" algn="l" defTabSz="864017" rtl="0" eaLnBrk="1" latinLnBrk="0" hangingPunct="1">
        <a:lnSpc>
          <a:spcPct val="100000"/>
        </a:lnSpc>
        <a:spcBef>
          <a:spcPts val="0"/>
        </a:spcBef>
        <a:spcAft>
          <a:spcPts val="850"/>
        </a:spcAft>
        <a:buFont typeface="Symbol" panose="05050102010706020507" pitchFamily="18" charset="2"/>
        <a:buChar char=""/>
        <a:defRPr sz="1600" kern="1200">
          <a:solidFill>
            <a:srgbClr val="565656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247">
          <p15:clr>
            <a:srgbClr val="F26B43"/>
          </p15:clr>
        </p15:guide>
        <p15:guide id="2" pos="499">
          <p15:clr>
            <a:srgbClr val="F26B43"/>
          </p15:clr>
        </p15:guide>
        <p15:guide id="3" pos="6781">
          <p15:clr>
            <a:srgbClr val="F26B43"/>
          </p15:clr>
        </p15:guide>
        <p15:guide id="4" orient="horz" pos="3583">
          <p15:clr>
            <a:srgbClr val="F26B43"/>
          </p15:clr>
        </p15:guide>
        <p15:guide id="5" orient="horz" pos="3356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20311" cy="6480175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2E91E3F2-A4CD-4156-BB2E-AA623406F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33" y="577016"/>
            <a:ext cx="9972805" cy="125253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1192028-15AC-4E72-916A-A3CF610FC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033" y="2926079"/>
            <a:ext cx="9972805" cy="24015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dirty="0"/>
              <a:t>Rediger teksttypografien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FADD5F7-692F-42ED-8AB2-94A8E2077B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58000" y="6036329"/>
            <a:ext cx="1162596" cy="3450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10179903-3E5C-45D9-95AB-57A8CC6BE70B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9595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</p:sldLayoutIdLst>
  <p:hf sldNum="0" hdr="0" dt="0"/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rgbClr val="565656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864017" rtl="0" eaLnBrk="1" latinLnBrk="0" hangingPunct="1">
        <a:lnSpc>
          <a:spcPct val="100000"/>
        </a:lnSpc>
        <a:spcBef>
          <a:spcPts val="0"/>
        </a:spcBef>
        <a:spcAft>
          <a:spcPts val="1417"/>
        </a:spcAft>
        <a:buFont typeface="Symbol" panose="05050102010706020507" pitchFamily="18" charset="2"/>
        <a:buChar char=""/>
        <a:defRPr sz="1600" kern="1200">
          <a:solidFill>
            <a:srgbClr val="565656"/>
          </a:solidFill>
          <a:latin typeface="+mn-lt"/>
          <a:ea typeface="+mn-ea"/>
          <a:cs typeface="+mn-cs"/>
        </a:defRPr>
      </a:lvl1pPr>
      <a:lvl2pPr marL="360000" indent="-180000" algn="l" defTabSz="864017" rtl="0" eaLnBrk="1" latinLnBrk="0" hangingPunct="1">
        <a:lnSpc>
          <a:spcPct val="100000"/>
        </a:lnSpc>
        <a:spcBef>
          <a:spcPts val="0"/>
        </a:spcBef>
        <a:spcAft>
          <a:spcPts val="850"/>
        </a:spcAft>
        <a:buFont typeface="Symbol" panose="05050102010706020507" pitchFamily="18" charset="2"/>
        <a:buChar char=""/>
        <a:defRPr sz="1600" kern="1200">
          <a:solidFill>
            <a:srgbClr val="565656"/>
          </a:solidFill>
          <a:latin typeface="+mn-lt"/>
          <a:ea typeface="+mn-ea"/>
          <a:cs typeface="+mn-cs"/>
        </a:defRPr>
      </a:lvl2pPr>
      <a:lvl3pPr marL="540000" indent="-180000" algn="l" defTabSz="864017" rtl="0" eaLnBrk="1" latinLnBrk="0" hangingPunct="1">
        <a:lnSpc>
          <a:spcPct val="100000"/>
        </a:lnSpc>
        <a:spcBef>
          <a:spcPts val="0"/>
        </a:spcBef>
        <a:spcAft>
          <a:spcPts val="850"/>
        </a:spcAft>
        <a:buFont typeface="Symbol" panose="05050102010706020507" pitchFamily="18" charset="2"/>
        <a:buChar char=""/>
        <a:defRPr sz="1600" kern="1200">
          <a:solidFill>
            <a:srgbClr val="565656"/>
          </a:solidFill>
          <a:latin typeface="+mn-lt"/>
          <a:ea typeface="+mn-ea"/>
          <a:cs typeface="+mn-cs"/>
        </a:defRPr>
      </a:lvl3pPr>
      <a:lvl4pPr marL="720000" indent="-180000" algn="l" defTabSz="864017" rtl="0" eaLnBrk="1" latinLnBrk="0" hangingPunct="1">
        <a:lnSpc>
          <a:spcPct val="100000"/>
        </a:lnSpc>
        <a:spcBef>
          <a:spcPts val="0"/>
        </a:spcBef>
        <a:spcAft>
          <a:spcPts val="850"/>
        </a:spcAft>
        <a:buFont typeface="Symbol" panose="05050102010706020507" pitchFamily="18" charset="2"/>
        <a:buChar char=""/>
        <a:defRPr sz="1600" kern="1200">
          <a:solidFill>
            <a:srgbClr val="565656"/>
          </a:solidFill>
          <a:latin typeface="+mn-lt"/>
          <a:ea typeface="+mn-ea"/>
          <a:cs typeface="+mn-cs"/>
        </a:defRPr>
      </a:lvl4pPr>
      <a:lvl5pPr marL="900000" indent="-180000" algn="l" defTabSz="864017" rtl="0" eaLnBrk="1" latinLnBrk="0" hangingPunct="1">
        <a:lnSpc>
          <a:spcPct val="100000"/>
        </a:lnSpc>
        <a:spcBef>
          <a:spcPts val="0"/>
        </a:spcBef>
        <a:spcAft>
          <a:spcPts val="850"/>
        </a:spcAft>
        <a:buFont typeface="Symbol" panose="05050102010706020507" pitchFamily="18" charset="2"/>
        <a:buChar char=""/>
        <a:defRPr sz="1600" kern="1200">
          <a:solidFill>
            <a:srgbClr val="565656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247">
          <p15:clr>
            <a:srgbClr val="F26B43"/>
          </p15:clr>
        </p15:guide>
        <p15:guide id="2" pos="499">
          <p15:clr>
            <a:srgbClr val="F26B43"/>
          </p15:clr>
        </p15:guide>
        <p15:guide id="3" pos="6781">
          <p15:clr>
            <a:srgbClr val="F26B43"/>
          </p15:clr>
        </p15:guide>
        <p15:guide id="4" orient="horz" pos="3583">
          <p15:clr>
            <a:srgbClr val="F26B43"/>
          </p15:clr>
        </p15:guide>
        <p15:guide id="5" orient="horz" pos="3356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1520311" cy="6480175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2E91E3F2-A4CD-4156-BB2E-AA623406F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33" y="577016"/>
            <a:ext cx="9972805" cy="125253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1192028-15AC-4E72-916A-A3CF610FC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033" y="2926079"/>
            <a:ext cx="9972805" cy="24015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dirty="0"/>
              <a:t>Rediger teksttypografien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FADD5F7-692F-42ED-8AB2-94A8E2077B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58000" y="6036329"/>
            <a:ext cx="1162596" cy="3450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10179903-3E5C-45D9-95AB-57A8CC6BE70B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85562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</p:sldLayoutIdLst>
  <p:hf sldNum="0" hdr="0" dt="0"/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rgbClr val="565656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864017" rtl="0" eaLnBrk="1" latinLnBrk="0" hangingPunct="1">
        <a:lnSpc>
          <a:spcPct val="100000"/>
        </a:lnSpc>
        <a:spcBef>
          <a:spcPts val="0"/>
        </a:spcBef>
        <a:spcAft>
          <a:spcPts val="1417"/>
        </a:spcAft>
        <a:buFont typeface="Symbol" panose="05050102010706020507" pitchFamily="18" charset="2"/>
        <a:buChar char=""/>
        <a:defRPr sz="1600" kern="1200">
          <a:solidFill>
            <a:srgbClr val="565656"/>
          </a:solidFill>
          <a:latin typeface="+mn-lt"/>
          <a:ea typeface="+mn-ea"/>
          <a:cs typeface="+mn-cs"/>
        </a:defRPr>
      </a:lvl1pPr>
      <a:lvl2pPr marL="360000" indent="-180000" algn="l" defTabSz="864017" rtl="0" eaLnBrk="1" latinLnBrk="0" hangingPunct="1">
        <a:lnSpc>
          <a:spcPct val="100000"/>
        </a:lnSpc>
        <a:spcBef>
          <a:spcPts val="0"/>
        </a:spcBef>
        <a:spcAft>
          <a:spcPts val="850"/>
        </a:spcAft>
        <a:buFont typeface="Symbol" panose="05050102010706020507" pitchFamily="18" charset="2"/>
        <a:buChar char=""/>
        <a:defRPr sz="1600" kern="1200">
          <a:solidFill>
            <a:srgbClr val="565656"/>
          </a:solidFill>
          <a:latin typeface="+mn-lt"/>
          <a:ea typeface="+mn-ea"/>
          <a:cs typeface="+mn-cs"/>
        </a:defRPr>
      </a:lvl2pPr>
      <a:lvl3pPr marL="540000" indent="-180000" algn="l" defTabSz="864017" rtl="0" eaLnBrk="1" latinLnBrk="0" hangingPunct="1">
        <a:lnSpc>
          <a:spcPct val="100000"/>
        </a:lnSpc>
        <a:spcBef>
          <a:spcPts val="0"/>
        </a:spcBef>
        <a:spcAft>
          <a:spcPts val="850"/>
        </a:spcAft>
        <a:buFont typeface="Symbol" panose="05050102010706020507" pitchFamily="18" charset="2"/>
        <a:buChar char=""/>
        <a:defRPr sz="1600" kern="1200">
          <a:solidFill>
            <a:srgbClr val="565656"/>
          </a:solidFill>
          <a:latin typeface="+mn-lt"/>
          <a:ea typeface="+mn-ea"/>
          <a:cs typeface="+mn-cs"/>
        </a:defRPr>
      </a:lvl3pPr>
      <a:lvl4pPr marL="720000" indent="-180000" algn="l" defTabSz="864017" rtl="0" eaLnBrk="1" latinLnBrk="0" hangingPunct="1">
        <a:lnSpc>
          <a:spcPct val="100000"/>
        </a:lnSpc>
        <a:spcBef>
          <a:spcPts val="0"/>
        </a:spcBef>
        <a:spcAft>
          <a:spcPts val="850"/>
        </a:spcAft>
        <a:buFont typeface="Symbol" panose="05050102010706020507" pitchFamily="18" charset="2"/>
        <a:buChar char=""/>
        <a:defRPr sz="1600" kern="1200">
          <a:solidFill>
            <a:srgbClr val="565656"/>
          </a:solidFill>
          <a:latin typeface="+mn-lt"/>
          <a:ea typeface="+mn-ea"/>
          <a:cs typeface="+mn-cs"/>
        </a:defRPr>
      </a:lvl4pPr>
      <a:lvl5pPr marL="900000" indent="-180000" algn="l" defTabSz="864017" rtl="0" eaLnBrk="1" latinLnBrk="0" hangingPunct="1">
        <a:lnSpc>
          <a:spcPct val="100000"/>
        </a:lnSpc>
        <a:spcBef>
          <a:spcPts val="0"/>
        </a:spcBef>
        <a:spcAft>
          <a:spcPts val="850"/>
        </a:spcAft>
        <a:buFont typeface="Symbol" panose="05050102010706020507" pitchFamily="18" charset="2"/>
        <a:buChar char=""/>
        <a:defRPr sz="1600" kern="1200">
          <a:solidFill>
            <a:srgbClr val="565656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247">
          <p15:clr>
            <a:srgbClr val="F26B43"/>
          </p15:clr>
        </p15:guide>
        <p15:guide id="2" pos="499">
          <p15:clr>
            <a:srgbClr val="F26B43"/>
          </p15:clr>
        </p15:guide>
        <p15:guide id="3" pos="6781">
          <p15:clr>
            <a:srgbClr val="F26B43"/>
          </p15:clr>
        </p15:guide>
        <p15:guide id="4" orient="horz" pos="3583">
          <p15:clr>
            <a:srgbClr val="F26B43"/>
          </p15:clr>
        </p15:guide>
        <p15:guide id="5" orient="horz" pos="3356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20311" cy="6480175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2E91E3F2-A4CD-4156-BB2E-AA623406F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33" y="577016"/>
            <a:ext cx="9972805" cy="125253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1192028-15AC-4E72-916A-A3CF610FC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033" y="2926079"/>
            <a:ext cx="9972805" cy="24015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dirty="0"/>
              <a:t>Rediger teksttypografien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FADD5F7-692F-42ED-8AB2-94A8E2077B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58000" y="6036329"/>
            <a:ext cx="1162596" cy="3450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10179903-3E5C-45D9-95AB-57A8CC6BE70B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3232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</p:sldLayoutIdLst>
  <p:hf sldNum="0" hdr="0" dt="0"/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rgbClr val="565656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864017" rtl="0" eaLnBrk="1" latinLnBrk="0" hangingPunct="1">
        <a:lnSpc>
          <a:spcPct val="100000"/>
        </a:lnSpc>
        <a:spcBef>
          <a:spcPts val="0"/>
        </a:spcBef>
        <a:spcAft>
          <a:spcPts val="1417"/>
        </a:spcAft>
        <a:buFont typeface="Symbol" panose="05050102010706020507" pitchFamily="18" charset="2"/>
        <a:buChar char=""/>
        <a:defRPr sz="1600" kern="1200">
          <a:solidFill>
            <a:srgbClr val="565656"/>
          </a:solidFill>
          <a:latin typeface="+mn-lt"/>
          <a:ea typeface="+mn-ea"/>
          <a:cs typeface="+mn-cs"/>
        </a:defRPr>
      </a:lvl1pPr>
      <a:lvl2pPr marL="360000" indent="-180000" algn="l" defTabSz="864017" rtl="0" eaLnBrk="1" latinLnBrk="0" hangingPunct="1">
        <a:lnSpc>
          <a:spcPct val="100000"/>
        </a:lnSpc>
        <a:spcBef>
          <a:spcPts val="0"/>
        </a:spcBef>
        <a:spcAft>
          <a:spcPts val="850"/>
        </a:spcAft>
        <a:buFont typeface="Symbol" panose="05050102010706020507" pitchFamily="18" charset="2"/>
        <a:buChar char=""/>
        <a:defRPr sz="1600" kern="1200">
          <a:solidFill>
            <a:srgbClr val="565656"/>
          </a:solidFill>
          <a:latin typeface="+mn-lt"/>
          <a:ea typeface="+mn-ea"/>
          <a:cs typeface="+mn-cs"/>
        </a:defRPr>
      </a:lvl2pPr>
      <a:lvl3pPr marL="540000" indent="-180000" algn="l" defTabSz="864017" rtl="0" eaLnBrk="1" latinLnBrk="0" hangingPunct="1">
        <a:lnSpc>
          <a:spcPct val="100000"/>
        </a:lnSpc>
        <a:spcBef>
          <a:spcPts val="0"/>
        </a:spcBef>
        <a:spcAft>
          <a:spcPts val="850"/>
        </a:spcAft>
        <a:buFont typeface="Symbol" panose="05050102010706020507" pitchFamily="18" charset="2"/>
        <a:buChar char=""/>
        <a:defRPr sz="1600" kern="1200">
          <a:solidFill>
            <a:srgbClr val="565656"/>
          </a:solidFill>
          <a:latin typeface="+mn-lt"/>
          <a:ea typeface="+mn-ea"/>
          <a:cs typeface="+mn-cs"/>
        </a:defRPr>
      </a:lvl3pPr>
      <a:lvl4pPr marL="720000" indent="-180000" algn="l" defTabSz="864017" rtl="0" eaLnBrk="1" latinLnBrk="0" hangingPunct="1">
        <a:lnSpc>
          <a:spcPct val="100000"/>
        </a:lnSpc>
        <a:spcBef>
          <a:spcPts val="0"/>
        </a:spcBef>
        <a:spcAft>
          <a:spcPts val="850"/>
        </a:spcAft>
        <a:buFont typeface="Symbol" panose="05050102010706020507" pitchFamily="18" charset="2"/>
        <a:buChar char=""/>
        <a:defRPr sz="1600" kern="1200">
          <a:solidFill>
            <a:srgbClr val="565656"/>
          </a:solidFill>
          <a:latin typeface="+mn-lt"/>
          <a:ea typeface="+mn-ea"/>
          <a:cs typeface="+mn-cs"/>
        </a:defRPr>
      </a:lvl4pPr>
      <a:lvl5pPr marL="900000" indent="-180000" algn="l" defTabSz="864017" rtl="0" eaLnBrk="1" latinLnBrk="0" hangingPunct="1">
        <a:lnSpc>
          <a:spcPct val="100000"/>
        </a:lnSpc>
        <a:spcBef>
          <a:spcPts val="0"/>
        </a:spcBef>
        <a:spcAft>
          <a:spcPts val="850"/>
        </a:spcAft>
        <a:buFont typeface="Symbol" panose="05050102010706020507" pitchFamily="18" charset="2"/>
        <a:buChar char=""/>
        <a:defRPr sz="1600" kern="1200">
          <a:solidFill>
            <a:srgbClr val="565656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247">
          <p15:clr>
            <a:srgbClr val="F26B43"/>
          </p15:clr>
        </p15:guide>
        <p15:guide id="2" pos="499">
          <p15:clr>
            <a:srgbClr val="F26B43"/>
          </p15:clr>
        </p15:guide>
        <p15:guide id="3" pos="6781">
          <p15:clr>
            <a:srgbClr val="F26B43"/>
          </p15:clr>
        </p15:guide>
        <p15:guide id="4" orient="horz" pos="3583">
          <p15:clr>
            <a:srgbClr val="F26B43"/>
          </p15:clr>
        </p15:guide>
        <p15:guide id="5" orient="horz" pos="33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aria.bisgaard.fabricius@holstebro.dk" TargetMode="External"/><Relationship Id="rId7" Type="http://schemas.openxmlformats.org/officeDocument/2006/relationships/image" Target="../media/image16.png"/><Relationship Id="rId2" Type="http://schemas.openxmlformats.org/officeDocument/2006/relationships/hyperlink" Target="mailto:marie.ganer2@holstebro.dk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hyperlink" Target="mailto:Lene.Toft@holstebro.dk" TargetMode="External"/><Relationship Id="rId4" Type="http://schemas.openxmlformats.org/officeDocument/2006/relationships/hyperlink" Target="mailto:Mai-Britt.Kaag.Eriksen@holstebro.dk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8.png"/><Relationship Id="rId4" Type="http://schemas.openxmlformats.org/officeDocument/2006/relationships/diagramData" Target="../diagrams/data3.xml"/><Relationship Id="rId9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9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ctrTitle"/>
          </p:nvPr>
        </p:nvSpPr>
        <p:spPr>
          <a:xfrm>
            <a:off x="634718" y="811163"/>
            <a:ext cx="9954614" cy="1714324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5000" dirty="0" smtClean="0">
                <a:latin typeface="Montserrat" panose="00000500000000000000" pitchFamily="2" charset="0"/>
              </a:rPr>
              <a:t>DEN GODE DOKUMENTATIONSPRAKSIS       </a:t>
            </a:r>
            <a:r>
              <a:rPr lang="en-US" sz="4000" dirty="0" smtClean="0">
                <a:latin typeface="Montserrat" panose="00000500000000000000" pitchFamily="2" charset="0"/>
              </a:rPr>
              <a:t/>
            </a:r>
            <a:br>
              <a:rPr lang="en-US" sz="4000" dirty="0" smtClean="0">
                <a:latin typeface="Montserrat" panose="00000500000000000000" pitchFamily="2" charset="0"/>
              </a:rPr>
            </a:br>
            <a:r>
              <a:rPr lang="en-US" sz="4000" dirty="0" smtClean="0">
                <a:latin typeface="Montserrat" panose="00000500000000000000" pitchFamily="2" charset="0"/>
              </a:rPr>
              <a:t/>
            </a:r>
            <a:br>
              <a:rPr lang="en-US" sz="4000" dirty="0" smtClean="0">
                <a:latin typeface="Montserrat" panose="00000500000000000000" pitchFamily="2" charset="0"/>
              </a:rPr>
            </a:br>
            <a:r>
              <a:rPr lang="en-US" sz="3600" b="1" dirty="0" smtClean="0">
                <a:latin typeface="Montserrat" panose="00000500000000000000" pitchFamily="2" charset="0"/>
              </a:rPr>
              <a:t>ERFARINGER FRA HOLSTEBRO KOMMUNE 2019-nu</a:t>
            </a:r>
            <a:br>
              <a:rPr lang="en-US" sz="3600" b="1" dirty="0" smtClean="0">
                <a:latin typeface="Montserrat" panose="00000500000000000000" pitchFamily="2" charset="0"/>
              </a:rPr>
            </a:br>
            <a:r>
              <a:rPr lang="en-US" sz="3600" b="1" dirty="0" smtClean="0">
                <a:latin typeface="Montserrat" panose="00000500000000000000" pitchFamily="2" charset="0"/>
              </a:rPr>
              <a:t/>
            </a:r>
            <a:br>
              <a:rPr lang="en-US" sz="3600" b="1" dirty="0" smtClean="0">
                <a:latin typeface="Montserrat" panose="00000500000000000000" pitchFamily="2" charset="0"/>
              </a:rPr>
            </a:br>
            <a:r>
              <a:rPr lang="en-US" sz="2400" dirty="0" smtClean="0">
                <a:latin typeface="Montserrat" panose="00000500000000000000" pitchFamily="2" charset="0"/>
              </a:rPr>
              <a:t>Marie Ganer Jensen (</a:t>
            </a:r>
            <a:r>
              <a:rPr lang="en-US" sz="2400" dirty="0" err="1" smtClean="0">
                <a:latin typeface="Montserrat" panose="00000500000000000000" pitchFamily="2" charset="0"/>
              </a:rPr>
              <a:t>konsulent</a:t>
            </a:r>
            <a:r>
              <a:rPr lang="en-US" sz="2400" dirty="0" smtClean="0">
                <a:latin typeface="Montserrat" panose="00000500000000000000" pitchFamily="2" charset="0"/>
              </a:rPr>
              <a:t>), Maria Bisgaard Fabricius </a:t>
            </a:r>
            <a:r>
              <a:rPr lang="en-US" sz="2400" dirty="0">
                <a:latin typeface="Montserrat" panose="00000500000000000000" pitchFamily="2" charset="0"/>
              </a:rPr>
              <a:t>(</a:t>
            </a:r>
            <a:r>
              <a:rPr lang="en-US" sz="2400" dirty="0" err="1">
                <a:latin typeface="Montserrat" panose="00000500000000000000" pitchFamily="2" charset="0"/>
              </a:rPr>
              <a:t>konsulent</a:t>
            </a:r>
            <a:r>
              <a:rPr lang="en-US" sz="2400" dirty="0">
                <a:latin typeface="Montserrat" panose="00000500000000000000" pitchFamily="2" charset="0"/>
              </a:rPr>
              <a:t>)</a:t>
            </a:r>
            <a:r>
              <a:rPr lang="en-US" sz="2400" dirty="0" smtClean="0">
                <a:latin typeface="Montserrat" panose="00000500000000000000" pitchFamily="2" charset="0"/>
              </a:rPr>
              <a:t>, Mai-Britt Kaag Eriksen (</a:t>
            </a:r>
            <a:r>
              <a:rPr lang="en-US" sz="2400" dirty="0" err="1" smtClean="0">
                <a:latin typeface="Montserrat" panose="00000500000000000000" pitchFamily="2" charset="0"/>
              </a:rPr>
              <a:t>fagadministrator</a:t>
            </a:r>
            <a:r>
              <a:rPr lang="en-US" sz="2400" dirty="0" smtClean="0">
                <a:latin typeface="Montserrat" panose="00000500000000000000" pitchFamily="2" charset="0"/>
              </a:rPr>
              <a:t> for Nexus) og Lene </a:t>
            </a:r>
            <a:r>
              <a:rPr lang="en-US" sz="2400" dirty="0">
                <a:latin typeface="Montserrat" panose="00000500000000000000" pitchFamily="2" charset="0"/>
              </a:rPr>
              <a:t>Toft (</a:t>
            </a:r>
            <a:r>
              <a:rPr lang="en-US" sz="2400" dirty="0" err="1" smtClean="0">
                <a:latin typeface="Montserrat" panose="00000500000000000000" pitchFamily="2" charset="0"/>
              </a:rPr>
              <a:t>koordinator</a:t>
            </a:r>
            <a:r>
              <a:rPr lang="en-US" sz="2400" dirty="0" smtClean="0">
                <a:latin typeface="Montserrat" panose="00000500000000000000" pitchFamily="2" charset="0"/>
              </a:rPr>
              <a:t>)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400" dirty="0"/>
              <a:t>	</a:t>
            </a:r>
            <a:br>
              <a:rPr lang="en-US" sz="4400" dirty="0"/>
            </a:br>
            <a:endParaRPr lang="da-DK" sz="4400" dirty="0"/>
          </a:p>
        </p:txBody>
      </p:sp>
    </p:spTree>
    <p:extLst>
      <p:ext uri="{BB962C8B-B14F-4D97-AF65-F5344CB8AC3E}">
        <p14:creationId xmlns:p14="http://schemas.microsoft.com/office/powerpoint/2010/main" val="408376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sz="half" idx="2"/>
          </p:nvPr>
        </p:nvSpPr>
        <p:spPr>
          <a:xfrm>
            <a:off x="683172" y="1629103"/>
            <a:ext cx="10081665" cy="369854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Tovholderuddannelse, hvor nøglemedarbejdere bliver trænet op i målsætningskompetencer.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Forløbsdesign – intromøder primo 2020 (</a:t>
            </a:r>
            <a:r>
              <a:rPr lang="da-DK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Corona</a:t>
            </a:r>
            <a:r>
              <a:rPr lang="da-DK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) nu er selve undervisningsdelen gået i gang med udgangspunkt i en aktionslæringstilgang.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Målsætningsprocedure og værktøj vil tage udgangspunkt i SMART-modellen samt en fælles facitliste over de relevante ord og ordforråd, der er relevant til borgergruppen med udgangspunkt i Fælles faglige begreber (FFB)</a:t>
            </a:r>
          </a:p>
          <a:p>
            <a:pPr marL="285750" indent="-285750">
              <a:buFontTx/>
              <a:buChar char="-"/>
            </a:pP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92033" y="577016"/>
            <a:ext cx="9972805" cy="735590"/>
          </a:xfrm>
        </p:spPr>
        <p:txBody>
          <a:bodyPr/>
          <a:lstStyle/>
          <a:p>
            <a:r>
              <a:rPr lang="da-DK" dirty="0" smtClean="0">
                <a:latin typeface="Montserrat" panose="00000500000000000000" pitchFamily="2" charset="0"/>
              </a:rPr>
              <a:t>Processen – indtil nu:</a:t>
            </a:r>
            <a:endParaRPr lang="da-DK" dirty="0">
              <a:latin typeface="Montserrat" panose="00000500000000000000" pitchFamily="2" charset="0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020F0A5F-B60B-45B7-B687-E045473D2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075" y="3363310"/>
            <a:ext cx="5204627" cy="318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4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dsholder til indhold 3">
            <a:extLst>
              <a:ext uri="{FF2B5EF4-FFF2-40B4-BE49-F238E27FC236}">
                <a16:creationId xmlns:a16="http://schemas.microsoft.com/office/drawing/2014/main" id="{6B540C0E-40DA-4810-8F3D-0CC2442CFB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2336" y="348417"/>
            <a:ext cx="6960987" cy="5761534"/>
          </a:xfrm>
          <a:prstGeom prst="rect">
            <a:avLst/>
          </a:prstGeom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1355834" y="577016"/>
            <a:ext cx="9409004" cy="45719"/>
          </a:xfrm>
        </p:spPr>
        <p:txBody>
          <a:bodyPr>
            <a:normAutofit fontScale="90000"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9100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indhold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Løbende evaluering og opfølgning i de kollegiale støttegruppe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Styregruppen evaluerer proceduren i værktøjet i december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Fælles læring på personalemøde (fastholder fokus, det fælles sprog og kontinuitet)</a:t>
            </a:r>
          </a:p>
          <a:p>
            <a:endParaRPr lang="da-DK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latin typeface="Montserrat" panose="00000500000000000000" pitchFamily="2" charset="0"/>
              </a:rPr>
              <a:t>Opfølgning og evaluering</a:t>
            </a:r>
            <a:endParaRPr lang="da-DK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65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sz="half" idx="2"/>
          </p:nvPr>
        </p:nvSpPr>
        <p:spPr>
          <a:xfrm>
            <a:off x="792033" y="1669897"/>
            <a:ext cx="4793404" cy="833688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Konstante </a:t>
            </a:r>
            <a:r>
              <a:rPr lang="da-DK" dirty="0" err="1" smtClean="0"/>
              <a:t>omverdensvilkår</a:t>
            </a:r>
            <a:r>
              <a:rPr lang="da-DK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Implementering af fælles faglige begreber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Fokus på lokale dokumentationskultur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4"/>
          </p:nvPr>
        </p:nvSpPr>
        <p:spPr>
          <a:xfrm>
            <a:off x="6224899" y="848049"/>
            <a:ext cx="4810846" cy="3348037"/>
          </a:xfrm>
        </p:spPr>
        <p:txBody>
          <a:bodyPr/>
          <a:lstStyle/>
          <a:p>
            <a:endParaRPr lang="en-US" sz="3400" dirty="0">
              <a:latin typeface="Montserrat" panose="00000500000000000000" pitchFamily="2" charset="0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latin typeface="Montserrat" panose="00000500000000000000" pitchFamily="2" charset="0"/>
              </a:rPr>
              <a:t>Hvad så nu…?</a:t>
            </a:r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6" name="AutoShape 2" descr="Fælles Faglige Begreber Det specialiserede socialområde for voksne - ppt 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Fælles Faglige Begreber Det specialiserede socialområde for voksne - ppt  downloa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75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Fælles Faglige Begreber Det specialiserede socialområde for voksne - ppt 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612746"/>
            <a:ext cx="4071624" cy="229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8" descr="Writing on the Wall | Roski School of Art and Desig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Writing on the Wall | Roski School of Art and De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114" y="3003296"/>
            <a:ext cx="3333208" cy="208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82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indhold 6"/>
          <p:cNvSpPr>
            <a:spLocks noGrp="1"/>
          </p:cNvSpPr>
          <p:nvPr>
            <p:ph sz="half" idx="2"/>
          </p:nvPr>
        </p:nvSpPr>
        <p:spPr>
          <a:xfrm>
            <a:off x="793534" y="3134032"/>
            <a:ext cx="9971303" cy="2193618"/>
          </a:xfrm>
        </p:spPr>
        <p:txBody>
          <a:bodyPr>
            <a:normAutofit/>
          </a:bodyPr>
          <a:lstStyle/>
          <a:p>
            <a:r>
              <a:rPr lang="da-DK" sz="1800" u="sng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Kontaktoplysninger</a:t>
            </a:r>
          </a:p>
          <a:p>
            <a:r>
              <a:rPr lang="da-DK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Marie Ganer Jensen (konsulent) – </a:t>
            </a:r>
            <a:r>
              <a:rPr lang="da-DK" dirty="0" smtClean="0"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marie.ganer.jensen2@holstebro.dk</a:t>
            </a:r>
            <a:r>
              <a:rPr lang="da-DK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r>
              <a:rPr lang="da-DK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Maria Bisgaard Fabricius (konsulent) – </a:t>
            </a:r>
            <a:r>
              <a:rPr lang="da-DK" dirty="0" smtClean="0"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maria.bisgaard.fabricius@holstebro.dk</a:t>
            </a:r>
            <a:endParaRPr lang="da-DK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a-DK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Mai-Britt Kaag Eriksen </a:t>
            </a:r>
            <a:r>
              <a:rPr lang="da-DK" smtClean="0">
                <a:latin typeface="Calibri Light" panose="020F0302020204030204" pitchFamily="34" charset="0"/>
                <a:cs typeface="Calibri Light" panose="020F0302020204030204" pitchFamily="34" charset="0"/>
              </a:rPr>
              <a:t>(Fagadministrator </a:t>
            </a:r>
            <a:r>
              <a:rPr lang="da-DK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for </a:t>
            </a:r>
            <a:r>
              <a:rPr lang="da-DK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Nexus</a:t>
            </a:r>
            <a:r>
              <a:rPr lang="da-DK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) </a:t>
            </a:r>
            <a:r>
              <a:rPr lang="da-DK" dirty="0">
                <a:latin typeface="Calibri Light" panose="020F0302020204030204" pitchFamily="34" charset="0"/>
                <a:cs typeface="Calibri Light" panose="020F0302020204030204" pitchFamily="34" charset="0"/>
              </a:rPr>
              <a:t>- </a:t>
            </a:r>
            <a:r>
              <a:rPr lang="da-DK" dirty="0" smtClean="0"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Mai-Britt.Kaag.Eriksen@holstebro.dk</a:t>
            </a:r>
            <a:r>
              <a:rPr lang="da-DK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r>
              <a:rPr lang="da-DK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Lene Toft </a:t>
            </a:r>
            <a:r>
              <a:rPr lang="da-DK" dirty="0">
                <a:latin typeface="Calibri Light" panose="020F0302020204030204" pitchFamily="34" charset="0"/>
                <a:cs typeface="Calibri Light" panose="020F0302020204030204" pitchFamily="34" charset="0"/>
              </a:rPr>
              <a:t>(Koordinator) - </a:t>
            </a:r>
            <a:r>
              <a:rPr lang="da-DK" dirty="0" smtClean="0">
                <a:latin typeface="Calibri Light" panose="020F0302020204030204" pitchFamily="34" charset="0"/>
                <a:cs typeface="Calibri Light" panose="020F0302020204030204" pitchFamily="34" charset="0"/>
                <a:hlinkClick r:id="rId5"/>
              </a:rPr>
              <a:t>Lene.Toft@holstebro.dk</a:t>
            </a:r>
            <a:r>
              <a:rPr lang="da-DK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da-DK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Tak for opmærksomheden</a:t>
            </a:r>
            <a:endParaRPr lang="da-DK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8206" y="3038168"/>
            <a:ext cx="499295" cy="442452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4523" y="599640"/>
            <a:ext cx="2793635" cy="327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96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igur 19"/>
          <p:cNvSpPr/>
          <p:nvPr/>
        </p:nvSpPr>
        <p:spPr>
          <a:xfrm flipH="1">
            <a:off x="8509407" y="2482518"/>
            <a:ext cx="1367514" cy="1367514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</p:spPr>
        <p:style>
          <a:lnRef idx="0">
            <a:schemeClr val="accent6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ektangel 9"/>
          <p:cNvSpPr/>
          <p:nvPr/>
        </p:nvSpPr>
        <p:spPr>
          <a:xfrm>
            <a:off x="663731" y="2468613"/>
            <a:ext cx="4101753" cy="3498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da-DK" sz="1600" u="sng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FÆLLES STRATEGISKE PEJLEMÆRKE</a:t>
            </a:r>
            <a:endParaRPr lang="da-DK" sz="1600" u="sn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FOKUS </a:t>
            </a:r>
            <a:endParaRPr lang="da-DK" sz="1600" i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17758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H</a:t>
            </a:r>
            <a:r>
              <a:rPr lang="da-DK" sz="16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vordan vi dokumenterer!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FORUDSÆTNINGER</a:t>
            </a:r>
          </a:p>
          <a:p>
            <a:pPr marL="717758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Fælles it-system</a:t>
            </a:r>
          </a:p>
          <a:p>
            <a:pPr marL="717758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Ledelsesfokus </a:t>
            </a:r>
          </a:p>
          <a:p>
            <a:pPr marL="717758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Faglig nysgerrighed og dialog som udgangspunktet. </a:t>
            </a:r>
            <a:endParaRPr lang="da-DK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17758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Et velfungerende samarbejde mellem myndighed og drift</a:t>
            </a:r>
          </a:p>
        </p:txBody>
      </p:sp>
      <p:sp>
        <p:nvSpPr>
          <p:cNvPr id="7" name="Tekstfelt 6"/>
          <p:cNvSpPr txBox="1"/>
          <p:nvPr/>
        </p:nvSpPr>
        <p:spPr>
          <a:xfrm>
            <a:off x="331839" y="371181"/>
            <a:ext cx="10559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>
                <a:latin typeface="Montserrat" panose="00000500000000000000" pitchFamily="2" charset="0"/>
                <a:cs typeface="Calibri Light" panose="020F0302020204030204" pitchFamily="34" charset="0"/>
              </a:rPr>
              <a:t>DEN FÆLLES PROCES I SOCIALAFDELINGEN 2019-nu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43819560"/>
              </p:ext>
            </p:extLst>
          </p:nvPr>
        </p:nvGraphicFramePr>
        <p:xfrm>
          <a:off x="848139" y="963811"/>
          <a:ext cx="9758589" cy="1313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80849582"/>
              </p:ext>
            </p:extLst>
          </p:nvPr>
        </p:nvGraphicFramePr>
        <p:xfrm>
          <a:off x="5611817" y="2800675"/>
          <a:ext cx="4393573" cy="3166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5" name="Gruppe 14"/>
          <p:cNvGrpSpPr/>
          <p:nvPr/>
        </p:nvGrpSpPr>
        <p:grpSpPr>
          <a:xfrm>
            <a:off x="6601994" y="5085821"/>
            <a:ext cx="1047808" cy="1047808"/>
            <a:chOff x="1625218" y="117744"/>
            <a:chExt cx="1047808" cy="1047808"/>
          </a:xfrm>
        </p:grpSpPr>
        <p:sp>
          <p:nvSpPr>
            <p:cNvPr id="17" name="Figur 16"/>
            <p:cNvSpPr/>
            <p:nvPr/>
          </p:nvSpPr>
          <p:spPr>
            <a:xfrm rot="20700000">
              <a:off x="1625218" y="117744"/>
              <a:ext cx="1047808" cy="1047808"/>
            </a:xfrm>
            <a:prstGeom prst="gear6">
              <a:avLst/>
            </a:prstGeom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igur 4"/>
            <p:cNvSpPr txBox="1"/>
            <p:nvPr/>
          </p:nvSpPr>
          <p:spPr>
            <a:xfrm>
              <a:off x="1855033" y="347559"/>
              <a:ext cx="588178" cy="5881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800" dirty="0" smtClean="0"/>
                <a:t>Fælles procedure  </a:t>
              </a:r>
              <a:endParaRPr lang="da-DK" sz="800" kern="1200" dirty="0"/>
            </a:p>
          </p:txBody>
        </p:sp>
      </p:grpSp>
      <p:sp>
        <p:nvSpPr>
          <p:cNvPr id="19" name="Cirkulær pil 18"/>
          <p:cNvSpPr/>
          <p:nvPr/>
        </p:nvSpPr>
        <p:spPr>
          <a:xfrm>
            <a:off x="6293091" y="4776918"/>
            <a:ext cx="1474456" cy="1474456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</p:spPr>
        <p:style>
          <a:lnRef idx="0">
            <a:schemeClr val="accent6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Tekstfelt 7"/>
          <p:cNvSpPr txBox="1"/>
          <p:nvPr/>
        </p:nvSpPr>
        <p:spPr>
          <a:xfrm>
            <a:off x="5803796" y="2323379"/>
            <a:ext cx="4623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Montserrat" panose="00000500000000000000" pitchFamily="2" charset="0"/>
              </a:rPr>
              <a:t>… så mange dagsordener der skal spille sammen</a:t>
            </a:r>
            <a:endParaRPr lang="en-US" sz="1400" dirty="0">
              <a:latin typeface="Montserrat" panose="00000500000000000000" pitchFamily="2" charset="0"/>
            </a:endParaRPr>
          </a:p>
        </p:txBody>
      </p:sp>
      <p:grpSp>
        <p:nvGrpSpPr>
          <p:cNvPr id="11" name="Gruppe 10"/>
          <p:cNvGrpSpPr/>
          <p:nvPr/>
        </p:nvGrpSpPr>
        <p:grpSpPr>
          <a:xfrm>
            <a:off x="8581331" y="2673235"/>
            <a:ext cx="1047808" cy="1047808"/>
            <a:chOff x="1625218" y="117744"/>
            <a:chExt cx="1047808" cy="1047808"/>
          </a:xfrm>
        </p:grpSpPr>
        <p:sp>
          <p:nvSpPr>
            <p:cNvPr id="12" name="Figur 11"/>
            <p:cNvSpPr/>
            <p:nvPr/>
          </p:nvSpPr>
          <p:spPr>
            <a:xfrm rot="20700000">
              <a:off x="1625218" y="117744"/>
              <a:ext cx="1047808" cy="1047808"/>
            </a:xfrm>
            <a:prstGeom prst="gear6">
              <a:avLst/>
            </a:prstGeom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igur 4"/>
            <p:cNvSpPr txBox="1"/>
            <p:nvPr/>
          </p:nvSpPr>
          <p:spPr>
            <a:xfrm>
              <a:off x="1855033" y="347559"/>
              <a:ext cx="588178" cy="5881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800" kern="1200" dirty="0" smtClean="0"/>
                <a:t>Strategisk ledelses-fokus</a:t>
              </a:r>
              <a:endParaRPr lang="da-DK" sz="800" kern="1200" dirty="0"/>
            </a:p>
          </p:txBody>
        </p:sp>
      </p:grpSp>
      <p:grpSp>
        <p:nvGrpSpPr>
          <p:cNvPr id="21" name="Gruppe 20"/>
          <p:cNvGrpSpPr/>
          <p:nvPr/>
        </p:nvGrpSpPr>
        <p:grpSpPr>
          <a:xfrm>
            <a:off x="9368460" y="3406049"/>
            <a:ext cx="1440444" cy="1399961"/>
            <a:chOff x="1625218" y="117744"/>
            <a:chExt cx="1047808" cy="1047808"/>
          </a:xfrm>
        </p:grpSpPr>
        <p:sp>
          <p:nvSpPr>
            <p:cNvPr id="22" name="Figur 21"/>
            <p:cNvSpPr/>
            <p:nvPr/>
          </p:nvSpPr>
          <p:spPr>
            <a:xfrm rot="20700000">
              <a:off x="1625218" y="117744"/>
              <a:ext cx="1047808" cy="1047808"/>
            </a:xfrm>
            <a:prstGeom prst="gear6">
              <a:avLst/>
            </a:prstGeom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Figur 4"/>
            <p:cNvSpPr txBox="1"/>
            <p:nvPr/>
          </p:nvSpPr>
          <p:spPr>
            <a:xfrm>
              <a:off x="1855033" y="347559"/>
              <a:ext cx="588178" cy="5881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1000" kern="1200" dirty="0" smtClean="0"/>
                <a:t>Pædagogisk dokumentationspraksis</a:t>
              </a:r>
              <a:endParaRPr lang="da-DK" sz="1000" kern="1200" dirty="0"/>
            </a:p>
          </p:txBody>
        </p:sp>
      </p:grpSp>
      <p:sp>
        <p:nvSpPr>
          <p:cNvPr id="24" name="Figur 23"/>
          <p:cNvSpPr/>
          <p:nvPr/>
        </p:nvSpPr>
        <p:spPr>
          <a:xfrm flipH="1">
            <a:off x="9615722" y="3149648"/>
            <a:ext cx="1367514" cy="1367514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</p:spPr>
        <p:style>
          <a:lnRef idx="0">
            <a:schemeClr val="accent6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54661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297" y="5230637"/>
            <a:ext cx="1743075" cy="514350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343" y="3429687"/>
            <a:ext cx="1743075" cy="514350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/>
          </p:nvPr>
        </p:nvGraphicFramePr>
        <p:xfrm>
          <a:off x="596745" y="635585"/>
          <a:ext cx="3122270" cy="2861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kstfelt 6"/>
          <p:cNvSpPr txBox="1"/>
          <p:nvPr/>
        </p:nvSpPr>
        <p:spPr>
          <a:xfrm>
            <a:off x="331839" y="371181"/>
            <a:ext cx="10559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>
                <a:latin typeface="Montserrat" panose="00000500000000000000" pitchFamily="2" charset="0"/>
                <a:cs typeface="Calibri Light" panose="020F0302020204030204" pitchFamily="34" charset="0"/>
              </a:rPr>
              <a:t>ARBEJDSGRUPPEN OM INDSATSPLANER</a:t>
            </a:r>
          </a:p>
          <a:p>
            <a:r>
              <a:rPr lang="da-DK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Baggrund</a:t>
            </a:r>
            <a:r>
              <a:rPr lang="da-DK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: Behov for en styrket dokumentation med fælles forståelse på tværs af myndighed og drift. </a:t>
            </a:r>
          </a:p>
          <a:p>
            <a:r>
              <a:rPr lang="da-DK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Omdrejningspunktet var det daglige arbejde med indsatsplaner, mål og handlinger</a:t>
            </a:r>
            <a:r>
              <a:rPr lang="da-DK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Nedadgående pil 11"/>
          <p:cNvSpPr/>
          <p:nvPr/>
        </p:nvSpPr>
        <p:spPr>
          <a:xfrm>
            <a:off x="1847052" y="2904544"/>
            <a:ext cx="594962" cy="4489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frundet rektangel 13"/>
          <p:cNvSpPr/>
          <p:nvPr/>
        </p:nvSpPr>
        <p:spPr>
          <a:xfrm>
            <a:off x="6991802" y="2198284"/>
            <a:ext cx="4031827" cy="1002394"/>
          </a:xfrm>
          <a:prstGeom prst="roundRect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ts val="600"/>
              </a:spcBef>
            </a:pPr>
            <a:r>
              <a:rPr lang="da-DK" sz="13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Arbejdsgruppens FORMÅL</a:t>
            </a:r>
            <a:r>
              <a:rPr lang="da-DK" sz="1350" dirty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endParaRPr lang="da-DK" sz="135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13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Fælles </a:t>
            </a:r>
            <a:r>
              <a:rPr lang="da-DK" sz="1350" dirty="0">
                <a:latin typeface="Calibri Light" panose="020F0302020204030204" pitchFamily="34" charset="0"/>
                <a:cs typeface="Calibri Light" panose="020F0302020204030204" pitchFamily="34" charset="0"/>
              </a:rPr>
              <a:t>definitioner og </a:t>
            </a:r>
            <a:r>
              <a:rPr lang="da-DK" sz="13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forståelse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13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Anbefalinger </a:t>
            </a:r>
            <a:r>
              <a:rPr lang="da-DK" sz="1350" dirty="0">
                <a:latin typeface="Calibri Light" panose="020F0302020204030204" pitchFamily="34" charset="0"/>
                <a:cs typeface="Calibri Light" panose="020F0302020204030204" pitchFamily="34" charset="0"/>
              </a:rPr>
              <a:t>for </a:t>
            </a:r>
            <a:r>
              <a:rPr lang="da-DK" sz="13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implementering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13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Ambassadører i det videre arbejde</a:t>
            </a:r>
            <a:endParaRPr lang="da-DK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Afrundet rektangel 15"/>
          <p:cNvSpPr/>
          <p:nvPr/>
        </p:nvSpPr>
        <p:spPr>
          <a:xfrm>
            <a:off x="6991802" y="3295341"/>
            <a:ext cx="4225384" cy="289352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da-DK" sz="1400" u="sng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/>
            <a:r>
              <a:rPr lang="da-DK" sz="13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Konkrete ANBEFALINGER: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13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Indsatsplan skal være </a:t>
            </a:r>
            <a:r>
              <a:rPr lang="da-DK" sz="1350" u="sng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et fælles redskab</a:t>
            </a:r>
            <a:r>
              <a:rPr lang="da-DK" sz="13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hvor man er enige om brugen. Det sikrer sammenhæng imellem §141 </a:t>
            </a:r>
            <a:r>
              <a:rPr lang="da-DK" sz="1350" dirty="0">
                <a:latin typeface="Calibri Light" panose="020F0302020204030204" pitchFamily="34" charset="0"/>
                <a:cs typeface="Calibri Light" panose="020F0302020204030204" pitchFamily="34" charset="0"/>
              </a:rPr>
              <a:t>og </a:t>
            </a:r>
            <a:r>
              <a:rPr lang="da-DK" sz="13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udføreres delmål </a:t>
            </a:r>
            <a:r>
              <a:rPr lang="da-DK" sz="1350" dirty="0">
                <a:latin typeface="Calibri Light" panose="020F0302020204030204" pitchFamily="34" charset="0"/>
                <a:cs typeface="Calibri Light" panose="020F0302020204030204" pitchFamily="34" charset="0"/>
              </a:rPr>
              <a:t>og </a:t>
            </a:r>
            <a:r>
              <a:rPr lang="da-DK" sz="13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handlinger.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3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Gør </a:t>
            </a:r>
            <a:r>
              <a:rPr lang="da-DK" sz="1350" u="sng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borgerens </a:t>
            </a:r>
            <a:r>
              <a:rPr lang="da-DK" sz="135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perspektiv</a:t>
            </a:r>
            <a:r>
              <a:rPr lang="da-DK" sz="1350" dirty="0">
                <a:latin typeface="Calibri Light" panose="020F0302020204030204" pitchFamily="34" charset="0"/>
                <a:cs typeface="Calibri Light" panose="020F0302020204030204" pitchFamily="34" charset="0"/>
              </a:rPr>
              <a:t> og ejerskab </a:t>
            </a:r>
            <a:r>
              <a:rPr lang="da-DK" sz="13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tydeligt.</a:t>
            </a:r>
            <a:endParaRPr lang="da-DK" sz="13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1350" u="sng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Udarbejd og brug fælles definitioner</a:t>
            </a:r>
            <a:r>
              <a:rPr lang="da-DK" sz="13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1350" dirty="0">
                <a:latin typeface="Calibri Light" panose="020F0302020204030204" pitchFamily="34" charset="0"/>
                <a:cs typeface="Calibri Light" panose="020F0302020204030204" pitchFamily="34" charset="0"/>
              </a:rPr>
              <a:t>af delmål og </a:t>
            </a:r>
            <a:r>
              <a:rPr lang="da-DK" sz="13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handlinger. Hav en klar rollefordeling. Vær bevidst om at </a:t>
            </a:r>
            <a:r>
              <a:rPr lang="da-DK" sz="1350" u="sng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oplæring er nødvendig.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13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Sæt</a:t>
            </a:r>
            <a:r>
              <a:rPr lang="da-DK" sz="1350" u="sng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fokus på både ”hvordan” og ”hvorfor”</a:t>
            </a:r>
            <a:r>
              <a:rPr lang="da-DK" sz="13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i dokumentationsarbejdet.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13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Skab en </a:t>
            </a:r>
            <a:r>
              <a:rPr lang="da-DK" sz="1350" u="sng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kobling </a:t>
            </a:r>
            <a:r>
              <a:rPr lang="da-DK" sz="135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til </a:t>
            </a:r>
            <a:r>
              <a:rPr lang="da-DK" sz="1350" u="sng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faglige tilgange </a:t>
            </a:r>
            <a:r>
              <a:rPr lang="da-DK" sz="135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og metoder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13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Invester i </a:t>
            </a:r>
            <a:r>
              <a:rPr lang="da-DK" sz="1350" u="sng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opfølgning</a:t>
            </a:r>
            <a:r>
              <a:rPr lang="da-DK" sz="13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1350" dirty="0">
                <a:latin typeface="Calibri Light" panose="020F0302020204030204" pitchFamily="34" charset="0"/>
                <a:cs typeface="Calibri Light" panose="020F0302020204030204" pitchFamily="34" charset="0"/>
              </a:rPr>
              <a:t>på </a:t>
            </a:r>
            <a:r>
              <a:rPr lang="da-DK" sz="13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det, </a:t>
            </a:r>
            <a:r>
              <a:rPr lang="da-DK" sz="1350" dirty="0">
                <a:latin typeface="Calibri Light" panose="020F0302020204030204" pitchFamily="34" charset="0"/>
                <a:cs typeface="Calibri Light" panose="020F0302020204030204" pitchFamily="34" charset="0"/>
              </a:rPr>
              <a:t>der virker/ikke virker </a:t>
            </a:r>
          </a:p>
          <a:p>
            <a:pPr algn="ctr"/>
            <a:endParaRPr lang="en-US" dirty="0"/>
          </a:p>
        </p:txBody>
      </p:sp>
      <p:sp>
        <p:nvSpPr>
          <p:cNvPr id="2" name="Tekstfelt 1"/>
          <p:cNvSpPr txBox="1"/>
          <p:nvPr/>
        </p:nvSpPr>
        <p:spPr>
          <a:xfrm>
            <a:off x="638796" y="3868679"/>
            <a:ext cx="3038168" cy="1831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12 funktionsledere og medarbejdere med særlig viden om f.eks. IT system, metodebrug, samt indgående kenskab til hverdagspraksis i forhold til dokumentation</a:t>
            </a:r>
          </a:p>
          <a:p>
            <a:pPr algn="ctr"/>
            <a:endParaRPr lang="en-US" dirty="0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4485561" y="1672438"/>
            <a:ext cx="1603627" cy="1956425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83270" y="3731342"/>
            <a:ext cx="2751506" cy="2201203"/>
          </a:xfrm>
          <a:prstGeom prst="rect">
            <a:avLst/>
          </a:prstGeom>
        </p:spPr>
      </p:pic>
      <p:sp>
        <p:nvSpPr>
          <p:cNvPr id="18" name="Oval billedforklaring 17"/>
          <p:cNvSpPr/>
          <p:nvPr/>
        </p:nvSpPr>
        <p:spPr>
          <a:xfrm>
            <a:off x="9506083" y="943215"/>
            <a:ext cx="1746503" cy="1241209"/>
          </a:xfrm>
          <a:prstGeom prst="wedgeEllipseCallout">
            <a:avLst/>
          </a:prstGeom>
          <a:solidFill>
            <a:srgbClr val="6E9FC0"/>
          </a:solidFill>
          <a:ln>
            <a:solidFill>
              <a:srgbClr val="6E9F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latin typeface="Montserrat" panose="00000500000000000000" pitchFamily="2" charset="0"/>
              </a:rPr>
              <a:t>Fælles forståelse</a:t>
            </a:r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15" name="Oval billedforklaring 14"/>
          <p:cNvSpPr/>
          <p:nvPr/>
        </p:nvSpPr>
        <p:spPr>
          <a:xfrm>
            <a:off x="8812161" y="339286"/>
            <a:ext cx="1358057" cy="1003032"/>
          </a:xfrm>
          <a:prstGeom prst="wedgeEllipseCallout">
            <a:avLst/>
          </a:prstGeom>
          <a:solidFill>
            <a:srgbClr val="F3B169"/>
          </a:solidFill>
          <a:ln>
            <a:solidFill>
              <a:srgbClr val="F3B1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latin typeface="Montserrat" panose="00000500000000000000" pitchFamily="2" charset="0"/>
              </a:rPr>
              <a:t>Tavs viden</a:t>
            </a:r>
            <a:endParaRPr lang="en-US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47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6629295" y="1829550"/>
            <a:ext cx="4145014" cy="3534629"/>
          </a:xfrm>
          <a:prstGeom prst="rect">
            <a:avLst/>
          </a:prstGeom>
          <a:solidFill>
            <a:srgbClr val="6E9FC0"/>
          </a:solidFill>
          <a:ln>
            <a:solidFill>
              <a:srgbClr val="0156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500" dirty="0"/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6777094" y="1971589"/>
          <a:ext cx="3849416" cy="3250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600" dirty="0" smtClean="0">
                <a:solidFill>
                  <a:schemeClr val="tx1"/>
                </a:solidFill>
                <a:latin typeface="Montserrat" panose="00000500000000000000" pitchFamily="2" charset="0"/>
                <a:cs typeface="Calibri Light" panose="020F0302020204030204" pitchFamily="34" charset="0"/>
              </a:rPr>
              <a:t>PRAKSISEKSEMPEL 1 -</a:t>
            </a:r>
            <a:r>
              <a:rPr lang="da-DK" sz="3600" dirty="0">
                <a:solidFill>
                  <a:schemeClr val="tx1"/>
                </a:solidFill>
                <a:latin typeface="Montserrat" panose="00000500000000000000" pitchFamily="2" charset="0"/>
                <a:cs typeface="Calibri Light" panose="020F0302020204030204" pitchFamily="34" charset="0"/>
              </a:rPr>
              <a:t/>
            </a:r>
            <a:br>
              <a:rPr lang="da-DK" sz="3600" dirty="0">
                <a:solidFill>
                  <a:schemeClr val="tx1"/>
                </a:solidFill>
                <a:latin typeface="Montserrat" panose="00000500000000000000" pitchFamily="2" charset="0"/>
                <a:cs typeface="Calibri Light" panose="020F0302020204030204" pitchFamily="34" charset="0"/>
              </a:rPr>
            </a:br>
            <a:r>
              <a:rPr lang="da-DK" dirty="0" smtClean="0">
                <a:solidFill>
                  <a:schemeClr val="tx1"/>
                </a:solidFill>
                <a:latin typeface="Montserrat" panose="00000500000000000000" pitchFamily="2" charset="0"/>
              </a:rPr>
              <a:t>Center for Psykiatri</a:t>
            </a:r>
            <a:endParaRPr lang="en-US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821995" y="2680138"/>
          <a:ext cx="7186888" cy="1177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827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872359" y="283779"/>
          <a:ext cx="9764109" cy="5903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9903-3E5C-45D9-95AB-57A8CC6BE70B}" type="slidenum">
              <a:rPr lang="da-DK" smtClean="0">
                <a:solidFill>
                  <a:schemeClr val="tx1"/>
                </a:solidFill>
              </a:rPr>
              <a:t>5</a:t>
            </a:fld>
            <a:endParaRPr lang="da-DK">
              <a:solidFill>
                <a:schemeClr val="tx1"/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3693" y="2309492"/>
            <a:ext cx="1667660" cy="2251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Gruppe 6"/>
          <p:cNvGrpSpPr/>
          <p:nvPr/>
        </p:nvGrpSpPr>
        <p:grpSpPr>
          <a:xfrm>
            <a:off x="8696293" y="4394426"/>
            <a:ext cx="1831548" cy="968083"/>
            <a:chOff x="5337082" y="5697899"/>
            <a:chExt cx="1831548" cy="968083"/>
          </a:xfrm>
          <a:solidFill>
            <a:srgbClr val="6E9FC0"/>
          </a:solidFill>
        </p:grpSpPr>
        <p:sp>
          <p:nvSpPr>
            <p:cNvPr id="10" name="Afrundet rektangel 9"/>
            <p:cNvSpPr/>
            <p:nvPr/>
          </p:nvSpPr>
          <p:spPr>
            <a:xfrm>
              <a:off x="5337082" y="5697899"/>
              <a:ext cx="1831548" cy="968083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Afrundet rektangel 4"/>
            <p:cNvSpPr txBox="1"/>
            <p:nvPr/>
          </p:nvSpPr>
          <p:spPr>
            <a:xfrm>
              <a:off x="5427794" y="5758124"/>
              <a:ext cx="1650124" cy="84763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lvl="0"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1400" b="1" kern="1200" dirty="0" smtClean="0">
                  <a:latin typeface="Calibri Light" panose="020F0302020204030204" pitchFamily="34" charset="0"/>
                  <a:cs typeface="Calibri Light" panose="020F0302020204030204" pitchFamily="34" charset="0"/>
                </a:rPr>
                <a:t>Daglig dokumentation: </a:t>
              </a:r>
              <a:r>
                <a:rPr lang="da-DK" sz="1400" kern="1200" dirty="0" smtClean="0">
                  <a:latin typeface="Calibri Light" panose="020F0302020204030204" pitchFamily="34" charset="0"/>
                  <a:cs typeface="Calibri Light" panose="020F0302020204030204" pitchFamily="34" charset="0"/>
                </a:rPr>
                <a:t>Mere målrettet med udgangspunkt i indsatsplanen. </a:t>
              </a:r>
              <a:endParaRPr lang="da-DK" sz="1400" kern="120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8" name="Gruppe 7"/>
          <p:cNvGrpSpPr/>
          <p:nvPr/>
        </p:nvGrpSpPr>
        <p:grpSpPr>
          <a:xfrm>
            <a:off x="6548959" y="4790324"/>
            <a:ext cx="1635285" cy="1356765"/>
            <a:chOff x="2055026" y="200920"/>
            <a:chExt cx="1475687" cy="926916"/>
          </a:xfrm>
          <a:solidFill>
            <a:srgbClr val="6E9FC0"/>
          </a:solidFill>
        </p:grpSpPr>
        <p:sp>
          <p:nvSpPr>
            <p:cNvPr id="9" name="Afrundet rektangel 8"/>
            <p:cNvSpPr/>
            <p:nvPr/>
          </p:nvSpPr>
          <p:spPr>
            <a:xfrm>
              <a:off x="2055026" y="200920"/>
              <a:ext cx="1475687" cy="926916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  <a:ln>
              <a:solidFill>
                <a:srgbClr val="F3D79F"/>
              </a:solidFill>
            </a:ln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Afrundet rektangel 4"/>
            <p:cNvSpPr txBox="1"/>
            <p:nvPr/>
          </p:nvSpPr>
          <p:spPr>
            <a:xfrm>
              <a:off x="2111708" y="255216"/>
              <a:ext cx="1324261" cy="8726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800" kern="1200" dirty="0" smtClean="0">
                  <a:latin typeface="Calibri Light" panose="020F0302020204030204" pitchFamily="34" charset="0"/>
                  <a:cs typeface="Calibri Light" panose="020F0302020204030204" pitchFamily="34" charset="0"/>
                </a:rPr>
                <a:t>Fx der arbejdes med </a:t>
              </a:r>
              <a:r>
                <a:rPr lang="da-DK" sz="800" b="1" kern="1200" dirty="0" smtClean="0">
                  <a:latin typeface="Calibri Light" panose="020F0302020204030204" pitchFamily="34" charset="0"/>
                  <a:cs typeface="Calibri Light" panose="020F0302020204030204" pitchFamily="34" charset="0"/>
                </a:rPr>
                <a:t>Værdsættende samtale </a:t>
              </a:r>
              <a:r>
                <a:rPr lang="da-DK" sz="800" kern="1200" dirty="0" smtClean="0">
                  <a:latin typeface="Calibri Light" panose="020F0302020204030204" pitchFamily="34" charset="0"/>
                  <a:cs typeface="Calibri Light" panose="020F0302020204030204" pitchFamily="34" charset="0"/>
                </a:rPr>
                <a:t>ved at have fokus på borgerens ressourcer og spejle borgeren i det, der allerede fungerer.</a:t>
              </a: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a-DK" sz="60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800" kern="1200" dirty="0" smtClean="0">
                  <a:latin typeface="Calibri Light" panose="020F0302020204030204" pitchFamily="34" charset="0"/>
                  <a:cs typeface="Calibri Light" panose="020F0302020204030204" pitchFamily="34" charset="0"/>
                </a:rPr>
                <a:t>Fx der arbejdes med </a:t>
              </a:r>
              <a:r>
                <a:rPr lang="da-DK" sz="800" b="1" kern="1200" dirty="0" smtClean="0">
                  <a:latin typeface="Calibri Light" panose="020F0302020204030204" pitchFamily="34" charset="0"/>
                  <a:cs typeface="Calibri Light" panose="020F0302020204030204" pitchFamily="34" charset="0"/>
                </a:rPr>
                <a:t>Social færdighedstræning </a:t>
              </a:r>
              <a:r>
                <a:rPr lang="da-DK" sz="800" kern="1200" dirty="0" smtClean="0">
                  <a:latin typeface="Calibri Light" panose="020F0302020204030204" pitchFamily="34" charset="0"/>
                  <a:cs typeface="Calibri Light" panose="020F0302020204030204" pitchFamily="34" charset="0"/>
                </a:rPr>
                <a:t>ved at støtte borgeren i at kunne aflæse sociale situationer og kommunikere hensigtsmæssigt.</a:t>
              </a:r>
              <a:endParaRPr lang="da-DK" sz="800" kern="120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13" name="Gruppe 12"/>
          <p:cNvGrpSpPr/>
          <p:nvPr/>
        </p:nvGrpSpPr>
        <p:grpSpPr>
          <a:xfrm>
            <a:off x="6341806" y="4790324"/>
            <a:ext cx="181532" cy="1360890"/>
            <a:chOff x="2476532" y="200921"/>
            <a:chExt cx="1172436" cy="926916"/>
          </a:xfrm>
          <a:solidFill>
            <a:srgbClr val="F3D79F"/>
          </a:solidFill>
        </p:grpSpPr>
        <p:sp>
          <p:nvSpPr>
            <p:cNvPr id="14" name="Afrundet rektangel 13"/>
            <p:cNvSpPr/>
            <p:nvPr/>
          </p:nvSpPr>
          <p:spPr>
            <a:xfrm>
              <a:off x="2476532" y="200921"/>
              <a:ext cx="1172436" cy="926916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F3D79F"/>
              </a:solidFill>
            </a:ln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a-DK" dirty="0"/>
            </a:p>
          </p:txBody>
        </p:sp>
        <p:sp>
          <p:nvSpPr>
            <p:cNvPr id="15" name="Afrundet rektangel 4"/>
            <p:cNvSpPr txBox="1"/>
            <p:nvPr/>
          </p:nvSpPr>
          <p:spPr>
            <a:xfrm rot="16200000">
              <a:off x="2591571" y="239944"/>
              <a:ext cx="872620" cy="84886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1200" b="1" kern="1200" dirty="0" smtClean="0">
                  <a:latin typeface="Calibri Light" panose="020F0302020204030204" pitchFamily="34" charset="0"/>
                  <a:cs typeface="Calibri Light" panose="020F0302020204030204" pitchFamily="34" charset="0"/>
                </a:rPr>
                <a:t>EKSEMPLER</a:t>
              </a:r>
              <a:endParaRPr lang="da-DK" sz="1200" b="1" kern="120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507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 smtClean="0">
                <a:solidFill>
                  <a:schemeClr val="tx1"/>
                </a:solidFill>
                <a:latin typeface="Montserrat" panose="00000500000000000000" pitchFamily="2" charset="0"/>
                <a:cs typeface="Calibri Light" panose="020F0302020204030204" pitchFamily="34" charset="0"/>
              </a:rPr>
              <a:t>INITIATIVER/PROCESSER</a:t>
            </a:r>
            <a:r>
              <a:rPr lang="da-DK" sz="3600" dirty="0">
                <a:solidFill>
                  <a:schemeClr val="tx1"/>
                </a:solidFill>
                <a:latin typeface="Montserrat" panose="00000500000000000000" pitchFamily="2" charset="0"/>
                <a:cs typeface="Calibri Light" panose="020F0302020204030204" pitchFamily="34" charset="0"/>
              </a:rPr>
              <a:t/>
            </a:r>
            <a:br>
              <a:rPr lang="da-DK" sz="3600" dirty="0">
                <a:solidFill>
                  <a:schemeClr val="tx1"/>
                </a:solidFill>
                <a:latin typeface="Montserrat" panose="00000500000000000000" pitchFamily="2" charset="0"/>
                <a:cs typeface="Calibri Light" panose="020F0302020204030204" pitchFamily="34" charset="0"/>
              </a:rPr>
            </a:br>
            <a:endParaRPr lang="en-US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Afrundet rektangel 6"/>
          <p:cNvSpPr/>
          <p:nvPr/>
        </p:nvSpPr>
        <p:spPr>
          <a:xfrm>
            <a:off x="713811" y="2443601"/>
            <a:ext cx="1520243" cy="1375268"/>
          </a:xfrm>
          <a:prstGeom prst="roundRect">
            <a:avLst/>
          </a:prstGeom>
          <a:solidFill>
            <a:srgbClr val="1760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sp>
        <p:nvSpPr>
          <p:cNvPr id="10" name="Tekstfelt 4"/>
          <p:cNvSpPr txBox="1"/>
          <p:nvPr/>
        </p:nvSpPr>
        <p:spPr>
          <a:xfrm>
            <a:off x="724261" y="2542793"/>
            <a:ext cx="1548818" cy="8572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a-DK" sz="1400" b="1" dirty="0" smtClean="0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RAMMESÆTTENDE OPLÆG</a:t>
            </a:r>
            <a:endParaRPr lang="da-DK" sz="1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da-DK" sz="1400" dirty="0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Alle medarbejdere</a:t>
            </a:r>
            <a:endParaRPr lang="da-DK" sz="1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a-DK" sz="1400" dirty="0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Alle ledere</a:t>
            </a:r>
            <a:endParaRPr lang="da-DK" sz="1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9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1" name="Højrepil 10"/>
          <p:cNvSpPr/>
          <p:nvPr/>
        </p:nvSpPr>
        <p:spPr>
          <a:xfrm>
            <a:off x="2467578" y="2583546"/>
            <a:ext cx="1499832" cy="1168647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a-DK">
              <a:ln>
                <a:solidFill>
                  <a:srgbClr val="F3D79F"/>
                </a:solidFill>
              </a:ln>
            </a:endParaRPr>
          </a:p>
        </p:txBody>
      </p:sp>
      <p:sp>
        <p:nvSpPr>
          <p:cNvPr id="12" name="Tekstfelt 2"/>
          <p:cNvSpPr txBox="1">
            <a:spLocks noChangeArrowheads="1"/>
          </p:cNvSpPr>
          <p:nvPr/>
        </p:nvSpPr>
        <p:spPr bwMode="auto">
          <a:xfrm>
            <a:off x="2474952" y="2873942"/>
            <a:ext cx="1499832" cy="58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a-DK" sz="1400" dirty="0" smtClean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Tilpasset den enkelte afdeling</a:t>
            </a:r>
            <a:endParaRPr lang="da-DK" sz="1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13" name="Diagram 12"/>
          <p:cNvGraphicFramePr/>
          <p:nvPr>
            <p:extLst/>
          </p:nvPr>
        </p:nvGraphicFramePr>
        <p:xfrm>
          <a:off x="4267118" y="1481960"/>
          <a:ext cx="6286500" cy="3888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148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/>
          </p:nvPr>
        </p:nvGraphicFramePr>
        <p:xfrm>
          <a:off x="496987" y="679980"/>
          <a:ext cx="10562895" cy="4964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92031" y="584333"/>
            <a:ext cx="9972805" cy="1252534"/>
          </a:xfrm>
        </p:spPr>
        <p:txBody>
          <a:bodyPr>
            <a:normAutofit/>
          </a:bodyPr>
          <a:lstStyle/>
          <a:p>
            <a:r>
              <a:rPr lang="da-DK" sz="2800" dirty="0" smtClean="0">
                <a:solidFill>
                  <a:schemeClr val="tx1"/>
                </a:solidFill>
                <a:latin typeface="Montserrat" panose="00000500000000000000" pitchFamily="2" charset="0"/>
                <a:cs typeface="Calibri Light" panose="020F0302020204030204" pitchFamily="34" charset="0"/>
              </a:rPr>
              <a:t>EVALUERING</a:t>
            </a:r>
            <a:r>
              <a:rPr lang="da-DK" sz="3600" dirty="0">
                <a:solidFill>
                  <a:schemeClr val="tx1"/>
                </a:solidFill>
                <a:latin typeface="Montserrat" panose="00000500000000000000" pitchFamily="2" charset="0"/>
                <a:cs typeface="Calibri Light" panose="020F0302020204030204" pitchFamily="34" charset="0"/>
              </a:rPr>
              <a:t/>
            </a:r>
            <a:br>
              <a:rPr lang="da-DK" sz="3600" dirty="0">
                <a:solidFill>
                  <a:schemeClr val="tx1"/>
                </a:solidFill>
                <a:latin typeface="Montserrat" panose="00000500000000000000" pitchFamily="2" charset="0"/>
                <a:cs typeface="Calibri Light" panose="020F0302020204030204" pitchFamily="34" charset="0"/>
              </a:rPr>
            </a:br>
            <a:endParaRPr lang="en-US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Forbindelse 1"/>
          <p:cNvSpPr/>
          <p:nvPr/>
        </p:nvSpPr>
        <p:spPr>
          <a:xfrm>
            <a:off x="578068" y="2142889"/>
            <a:ext cx="3195145" cy="3195145"/>
          </a:xfrm>
          <a:prstGeom prst="flowChartConnector">
            <a:avLst/>
          </a:prstGeom>
          <a:solidFill>
            <a:schemeClr val="bg2"/>
          </a:solidFill>
          <a:ln>
            <a:solidFill>
              <a:srgbClr val="F3D79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a-DK" sz="1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UDFORDRINGER</a:t>
            </a:r>
          </a:p>
          <a:p>
            <a:pPr lvl="0" algn="ctr"/>
            <a:endParaRPr lang="da-DK" sz="14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algn="ctr"/>
            <a:r>
              <a:rPr lang="da-DK" sz="1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Medarbejders/ledelsens </a:t>
            </a:r>
            <a:r>
              <a:rPr lang="da-DK" sz="1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fastholdelse af fokus og prioriteringen.</a:t>
            </a:r>
          </a:p>
          <a:p>
            <a:pPr lvl="0" algn="ctr"/>
            <a:endParaRPr lang="da-DK" sz="1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Forbindelse 6"/>
          <p:cNvSpPr/>
          <p:nvPr/>
        </p:nvSpPr>
        <p:spPr>
          <a:xfrm>
            <a:off x="3247698" y="955348"/>
            <a:ext cx="3801742" cy="3801742"/>
          </a:xfrm>
          <a:prstGeom prst="flowChartConnector">
            <a:avLst/>
          </a:prstGeom>
          <a:solidFill>
            <a:srgbClr val="6E9FC0"/>
          </a:solidFill>
          <a:ln>
            <a:solidFill>
              <a:srgbClr val="F3D79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a-DK" sz="1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LÆRINGSPUNKTER</a:t>
            </a:r>
            <a:endParaRPr lang="da-DK" sz="16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algn="ctr"/>
            <a:endParaRPr lang="da-DK" sz="1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algn="ctr"/>
            <a:r>
              <a:rPr lang="da-DK" sz="1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Vigtigheden af medarbejders/ledelsens </a:t>
            </a:r>
            <a:r>
              <a:rPr lang="da-DK" sz="1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ejerskab og meningsdannelse.</a:t>
            </a:r>
          </a:p>
          <a:p>
            <a:pPr lvl="0" algn="ctr"/>
            <a:endParaRPr lang="da-DK" sz="1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algn="ctr"/>
            <a:r>
              <a:rPr lang="da-DK" sz="1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Fælles fokus på afdelingsniveau.</a:t>
            </a:r>
          </a:p>
          <a:p>
            <a:pPr lvl="0" algn="ctr"/>
            <a:endParaRPr lang="da-DK" sz="1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algn="ctr"/>
            <a:r>
              <a:rPr lang="da-DK" sz="1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Differentiering i undervisning/sparring.</a:t>
            </a:r>
          </a:p>
          <a:p>
            <a:pPr lvl="0" algn="ctr"/>
            <a:r>
              <a:rPr lang="da-DK" sz="1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da-DK" sz="1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Forbindelse 7"/>
          <p:cNvSpPr/>
          <p:nvPr/>
        </p:nvSpPr>
        <p:spPr>
          <a:xfrm>
            <a:off x="6582842" y="1355834"/>
            <a:ext cx="4172607" cy="4172607"/>
          </a:xfrm>
          <a:prstGeom prst="flowChartConnector">
            <a:avLst/>
          </a:prstGeom>
          <a:solidFill>
            <a:schemeClr val="accent1"/>
          </a:solidFill>
          <a:ln>
            <a:solidFill>
              <a:srgbClr val="F3D79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a-DK" sz="16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GEVINSTER</a:t>
            </a:r>
            <a:r>
              <a:rPr lang="da-DK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endParaRPr lang="da-DK" sz="1600" dirty="0" smtClean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algn="ctr"/>
            <a:endParaRPr lang="da-DK" sz="1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algn="ctr"/>
            <a:endParaRPr lang="da-DK" sz="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algn="ctr"/>
            <a:r>
              <a:rPr lang="da-DK" sz="1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Mere målrettet og fælles indsats.</a:t>
            </a:r>
          </a:p>
          <a:p>
            <a:pPr lvl="0" algn="ctr"/>
            <a:endParaRPr lang="da-DK" sz="1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algn="ctr"/>
            <a:r>
              <a:rPr lang="da-DK" sz="1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Fokus på borgerens </a:t>
            </a:r>
            <a:endParaRPr lang="da-DK" sz="1400" dirty="0" smtClean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algn="ctr"/>
            <a:r>
              <a:rPr lang="da-DK" sz="1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</a:t>
            </a:r>
            <a:r>
              <a:rPr lang="da-DK" sz="1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ecovery-proces</a:t>
            </a:r>
            <a:r>
              <a:rPr lang="da-DK" sz="1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lvl="0" algn="ctr"/>
            <a:endParaRPr lang="da-DK" sz="1400" dirty="0" smtClean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algn="ctr"/>
            <a:r>
              <a:rPr lang="da-DK" sz="1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Større </a:t>
            </a:r>
            <a:r>
              <a:rPr lang="da-DK" sz="1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bevidsthed om </a:t>
            </a:r>
            <a:r>
              <a:rPr lang="da-DK" sz="1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metoder.</a:t>
            </a:r>
          </a:p>
          <a:p>
            <a:pPr lvl="0" algn="ctr"/>
            <a:endParaRPr lang="da-DK" sz="1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algn="ctr"/>
            <a:r>
              <a:rPr lang="da-DK" sz="1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Mere </a:t>
            </a:r>
            <a:r>
              <a:rPr lang="da-DK" sz="1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faglig begrundet </a:t>
            </a:r>
            <a:r>
              <a:rPr lang="da-DK" sz="1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dokumentationskultur.</a:t>
            </a:r>
          </a:p>
          <a:p>
            <a:pPr lvl="0" algn="ctr"/>
            <a:endParaRPr lang="da-DK" sz="1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algn="ctr"/>
            <a:r>
              <a:rPr lang="da-DK" sz="1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</a:t>
            </a:r>
            <a:r>
              <a:rPr lang="da-DK" sz="1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aglig </a:t>
            </a:r>
            <a:r>
              <a:rPr lang="da-DK" sz="1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stolthed</a:t>
            </a:r>
            <a:r>
              <a:rPr lang="da-DK" sz="1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lvl="0" algn="ctr"/>
            <a:endParaRPr lang="da-DK" sz="1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algn="ctr"/>
            <a:r>
              <a:rPr lang="da-DK" sz="1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da-DK" sz="1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69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Koordinator i </a:t>
            </a:r>
            <a:r>
              <a:rPr lang="da-DK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bostøtteteamet</a:t>
            </a:r>
            <a:r>
              <a:rPr lang="da-DK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– team SKV, som er en del af det socialfaglige </a:t>
            </a:r>
            <a:r>
              <a:rPr lang="da-DK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boafsnit</a:t>
            </a:r>
            <a:r>
              <a:rPr lang="da-DK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på Skovvang, som hører under CFI.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Bostøtteteamet</a:t>
            </a:r>
            <a:r>
              <a:rPr lang="da-DK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består af 14 medarbejdere med forskellige faglige baggrunde.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Metoder – de strukturerede </a:t>
            </a:r>
            <a:r>
              <a:rPr lang="da-DK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bostøttemetoder</a:t>
            </a:r>
            <a:r>
              <a:rPr lang="da-DK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: CTI, ICM og ACT i samarbejde med Socialstyrelsen (</a:t>
            </a:r>
            <a:r>
              <a:rPr lang="da-DK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Housing</a:t>
            </a:r>
            <a:r>
              <a:rPr lang="da-DK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first</a:t>
            </a:r>
            <a:r>
              <a:rPr lang="da-DK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princippet).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Et godt redskab til at gøre indsatsen mere struktureret og dermed også bedre dokumenteret.</a:t>
            </a:r>
          </a:p>
          <a:p>
            <a:r>
              <a:rPr lang="da-DK" dirty="0" smtClean="0"/>
              <a:t> </a:t>
            </a:r>
          </a:p>
          <a:p>
            <a:pPr marL="285750" indent="-285750">
              <a:buFontTx/>
              <a:buChar char="-"/>
            </a:pPr>
            <a:endParaRPr lang="da-DK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600" dirty="0" smtClean="0">
                <a:latin typeface="Montserrat" panose="00000500000000000000" pitchFamily="2" charset="0"/>
                <a:cs typeface="Calibri Light" panose="020F0302020204030204" pitchFamily="34" charset="0"/>
              </a:rPr>
              <a:t>PRAKSISEKSEMPEL 2 -</a:t>
            </a:r>
            <a:r>
              <a:rPr lang="da-DK" sz="3600" dirty="0">
                <a:latin typeface="Montserrat" panose="00000500000000000000" pitchFamily="2" charset="0"/>
                <a:cs typeface="Calibri Light" panose="020F0302020204030204" pitchFamily="34" charset="0"/>
              </a:rPr>
              <a:t/>
            </a:r>
            <a:br>
              <a:rPr lang="da-DK" sz="3600" dirty="0">
                <a:latin typeface="Montserrat" panose="00000500000000000000" pitchFamily="2" charset="0"/>
                <a:cs typeface="Calibri Light" panose="020F0302020204030204" pitchFamily="34" charset="0"/>
              </a:rPr>
            </a:br>
            <a:r>
              <a:rPr lang="da-DK" dirty="0" smtClean="0">
                <a:latin typeface="Montserrat" panose="00000500000000000000" pitchFamily="2" charset="0"/>
              </a:rPr>
              <a:t>Center for Social Indsats</a:t>
            </a:r>
            <a:endParaRPr lang="en-US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25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sz="half" idx="2"/>
          </p:nvPr>
        </p:nvSpPr>
        <p:spPr>
          <a:xfrm>
            <a:off x="672662" y="1534511"/>
            <a:ext cx="10092175" cy="3793140"/>
          </a:xfrm>
        </p:spPr>
        <p:txBody>
          <a:bodyPr>
            <a:normAutofit lnSpcReduction="10000"/>
          </a:bodyPr>
          <a:lstStyle/>
          <a:p>
            <a:pPr lvl="1" indent="0">
              <a:buNone/>
            </a:pPr>
            <a:r>
              <a:rPr lang="da-DK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Den kæmpe indsats, vi gør hver dag, skal vi være bedre til at dokumentere</a:t>
            </a:r>
            <a:r>
              <a:rPr lang="da-DK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!</a:t>
            </a:r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da-DK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Et </a:t>
            </a:r>
            <a:r>
              <a:rPr lang="da-DK" dirty="0">
                <a:latin typeface="Calibri Light" panose="020F0302020204030204" pitchFamily="34" charset="0"/>
                <a:cs typeface="Calibri Light" panose="020F0302020204030204" pitchFamily="34" charset="0"/>
              </a:rPr>
              <a:t>pejlemærke i Socialafdelingen</a:t>
            </a:r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da-DK" dirty="0">
                <a:latin typeface="Calibri Light" panose="020F0302020204030204" pitchFamily="34" charset="0"/>
                <a:cs typeface="Calibri Light" panose="020F0302020204030204" pitchFamily="34" charset="0"/>
              </a:rPr>
              <a:t>En erkendelse af, at det at sætte mål kunne vi blive bedre til – </a:t>
            </a:r>
            <a:r>
              <a:rPr lang="da-DK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nogen </a:t>
            </a:r>
            <a:r>
              <a:rPr lang="da-DK" dirty="0">
                <a:latin typeface="Calibri Light" panose="020F0302020204030204" pitchFamily="34" charset="0"/>
                <a:cs typeface="Calibri Light" panose="020F0302020204030204" pitchFamily="34" charset="0"/>
              </a:rPr>
              <a:t>gange uklare mål for både borgere og medarbejdere</a:t>
            </a:r>
            <a:r>
              <a:rPr lang="da-DK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da-DK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Sikre maksimal borgerinddragelse, vigtigt at mål/delmål er kendte og relevante for den enkelte </a:t>
            </a:r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da-DK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Sikre fælles forståelse mellem myndighed og udfører om borgerens nuværende funktionsniveau indenfor hvert indsatsmål, samt hver skal arbejdes hen i mod. Behov for, at vi fik en opmærksomhed på ikke at ville arbejde med for mange mål på én gang.</a:t>
            </a:r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da-DK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NEXUS-implementering -mulighed for en hel ny IT-understøttelse.</a:t>
            </a:r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da-DK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Fælles forståelse, fælles sprog og et fælles udgangspunkt, når der formuleres mål til borgeren og hvordan, der arbejdes med målene.</a:t>
            </a:r>
          </a:p>
          <a:p>
            <a:pPr lvl="1" indent="0">
              <a:buNone/>
            </a:pPr>
            <a:r>
              <a:rPr lang="da-DK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Det vil ikke være muligt at påvise borgerens udvikling eller mangel på samme, hvis ikke vi dokumentere</a:t>
            </a:r>
            <a:r>
              <a:rPr lang="da-DK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!</a:t>
            </a:r>
          </a:p>
          <a:p>
            <a:pPr marL="645750" lvl="1" indent="-285750">
              <a:buFontTx/>
              <a:buChar char="-"/>
            </a:pPr>
            <a:endParaRPr lang="da-DK" dirty="0"/>
          </a:p>
          <a:p>
            <a:pPr marL="645750" lvl="1" indent="-285750">
              <a:buFontTx/>
              <a:buChar char="-"/>
            </a:pP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>
                <a:latin typeface="Montserrat" panose="00000500000000000000" pitchFamily="2" charset="0"/>
              </a:rPr>
              <a:t>Hvorfor </a:t>
            </a:r>
            <a:r>
              <a:rPr lang="da-DK" dirty="0" smtClean="0">
                <a:latin typeface="Montserrat" panose="00000500000000000000" pitchFamily="2" charset="0"/>
              </a:rPr>
              <a:t>fokus på målsætnings-</a:t>
            </a:r>
            <a:br>
              <a:rPr lang="da-DK" dirty="0" smtClean="0">
                <a:latin typeface="Montserrat" panose="00000500000000000000" pitchFamily="2" charset="0"/>
              </a:rPr>
            </a:br>
            <a:r>
              <a:rPr lang="da-DK" dirty="0" smtClean="0">
                <a:latin typeface="Montserrat" panose="00000500000000000000" pitchFamily="2" charset="0"/>
              </a:rPr>
              <a:t>arbejde og dokumentation?</a:t>
            </a:r>
            <a:r>
              <a:rPr lang="da-DK" dirty="0">
                <a:latin typeface="Montserrat" panose="00000500000000000000" pitchFamily="2" charset="0"/>
              </a:rPr>
              <a:t/>
            </a:r>
            <a:br>
              <a:rPr lang="da-DK" dirty="0">
                <a:latin typeface="Montserrat" panose="00000500000000000000" pitchFamily="2" charset="0"/>
              </a:rPr>
            </a:br>
            <a:endParaRPr lang="da-DK" dirty="0">
              <a:latin typeface="Montserrat" panose="00000500000000000000" pitchFamily="2" charset="0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34A4854-37EE-4BF0-9888-ABF4279A3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6078" y="331913"/>
            <a:ext cx="2631687" cy="197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8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genda">
  <a:themeElements>
    <a:clrScheme name="Holstebro">
      <a:dk1>
        <a:sysClr val="windowText" lastClr="000000"/>
      </a:dk1>
      <a:lt1>
        <a:sysClr val="window" lastClr="FFFFFF"/>
      </a:lt1>
      <a:dk2>
        <a:srgbClr val="54565B"/>
      </a:dk2>
      <a:lt2>
        <a:srgbClr val="A9AAAD"/>
      </a:lt2>
      <a:accent1>
        <a:srgbClr val="00587D"/>
      </a:accent1>
      <a:accent2>
        <a:srgbClr val="80ABBE"/>
      </a:accent2>
      <a:accent3>
        <a:srgbClr val="54565B"/>
      </a:accent3>
      <a:accent4>
        <a:srgbClr val="A9AAAD"/>
      </a:accent4>
      <a:accent5>
        <a:srgbClr val="01ADBC"/>
      </a:accent5>
      <a:accent6>
        <a:srgbClr val="80D6DD"/>
      </a:accent6>
      <a:hlink>
        <a:srgbClr val="54565B"/>
      </a:hlink>
      <a:folHlink>
        <a:srgbClr val="54565B"/>
      </a:folHlink>
    </a:clrScheme>
    <a:fontScheme name="Hartman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lstebro_PowerPoint_template_v3 [Skrivebeskyttet]" id="{4FB7F00F-E4E1-43C0-8996-83D896D28281}" vid="{388E0906-1C50-4C16-87DD-902DE82A3EC2}"/>
    </a:ext>
  </a:extLst>
</a:theme>
</file>

<file path=ppt/theme/theme2.xml><?xml version="1.0" encoding="utf-8"?>
<a:theme xmlns:a="http://schemas.openxmlformats.org/drawingml/2006/main" name="Afsnit">
  <a:themeElements>
    <a:clrScheme name="Holstebro">
      <a:dk1>
        <a:sysClr val="windowText" lastClr="000000"/>
      </a:dk1>
      <a:lt1>
        <a:sysClr val="window" lastClr="FFFFFF"/>
      </a:lt1>
      <a:dk2>
        <a:srgbClr val="54565B"/>
      </a:dk2>
      <a:lt2>
        <a:srgbClr val="A9AAAD"/>
      </a:lt2>
      <a:accent1>
        <a:srgbClr val="00587D"/>
      </a:accent1>
      <a:accent2>
        <a:srgbClr val="80ABBE"/>
      </a:accent2>
      <a:accent3>
        <a:srgbClr val="54565B"/>
      </a:accent3>
      <a:accent4>
        <a:srgbClr val="A9AAAD"/>
      </a:accent4>
      <a:accent5>
        <a:srgbClr val="01ADBC"/>
      </a:accent5>
      <a:accent6>
        <a:srgbClr val="80D6DD"/>
      </a:accent6>
      <a:hlink>
        <a:srgbClr val="54565B"/>
      </a:hlink>
      <a:folHlink>
        <a:srgbClr val="54565B"/>
      </a:folHlink>
    </a:clrScheme>
    <a:fontScheme name="Hartman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lstebro_PowerPoint_template_v3 [Skrivebeskyttet]" id="{4FB7F00F-E4E1-43C0-8996-83D896D28281}" vid="{FB65507B-645C-4249-AAEA-D5C0D3AD1C80}"/>
    </a:ext>
  </a:extLst>
</a:theme>
</file>

<file path=ppt/theme/theme3.xml><?xml version="1.0" encoding="utf-8"?>
<a:theme xmlns:a="http://schemas.openxmlformats.org/drawingml/2006/main" name="Slides Lyseblå">
  <a:themeElements>
    <a:clrScheme name="Holstebro">
      <a:dk1>
        <a:sysClr val="windowText" lastClr="000000"/>
      </a:dk1>
      <a:lt1>
        <a:sysClr val="window" lastClr="FFFFFF"/>
      </a:lt1>
      <a:dk2>
        <a:srgbClr val="54565B"/>
      </a:dk2>
      <a:lt2>
        <a:srgbClr val="A9AAAD"/>
      </a:lt2>
      <a:accent1>
        <a:srgbClr val="00587D"/>
      </a:accent1>
      <a:accent2>
        <a:srgbClr val="80ABBE"/>
      </a:accent2>
      <a:accent3>
        <a:srgbClr val="54565B"/>
      </a:accent3>
      <a:accent4>
        <a:srgbClr val="A9AAAD"/>
      </a:accent4>
      <a:accent5>
        <a:srgbClr val="01ADBC"/>
      </a:accent5>
      <a:accent6>
        <a:srgbClr val="80D6DD"/>
      </a:accent6>
      <a:hlink>
        <a:srgbClr val="54565B"/>
      </a:hlink>
      <a:folHlink>
        <a:srgbClr val="54565B"/>
      </a:folHlink>
    </a:clrScheme>
    <a:fontScheme name="Hartman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lstebro_PowerPoint_template_v3 [Skrivebeskyttet]" id="{4FB7F00F-E4E1-43C0-8996-83D896D28281}" vid="{20116C2B-14C4-4A55-BAE5-5281D524A3B7}"/>
    </a:ext>
  </a:extLst>
</a:theme>
</file>

<file path=ppt/theme/theme4.xml><?xml version="1.0" encoding="utf-8"?>
<a:theme xmlns:a="http://schemas.openxmlformats.org/drawingml/2006/main" name="Slides Lyseblå vandmærke">
  <a:themeElements>
    <a:clrScheme name="Holstebro">
      <a:dk1>
        <a:sysClr val="windowText" lastClr="000000"/>
      </a:dk1>
      <a:lt1>
        <a:sysClr val="window" lastClr="FFFFFF"/>
      </a:lt1>
      <a:dk2>
        <a:srgbClr val="54565B"/>
      </a:dk2>
      <a:lt2>
        <a:srgbClr val="A9AAAD"/>
      </a:lt2>
      <a:accent1>
        <a:srgbClr val="00587D"/>
      </a:accent1>
      <a:accent2>
        <a:srgbClr val="80ABBE"/>
      </a:accent2>
      <a:accent3>
        <a:srgbClr val="54565B"/>
      </a:accent3>
      <a:accent4>
        <a:srgbClr val="A9AAAD"/>
      </a:accent4>
      <a:accent5>
        <a:srgbClr val="01ADBC"/>
      </a:accent5>
      <a:accent6>
        <a:srgbClr val="80D6DD"/>
      </a:accent6>
      <a:hlink>
        <a:srgbClr val="54565B"/>
      </a:hlink>
      <a:folHlink>
        <a:srgbClr val="54565B"/>
      </a:folHlink>
    </a:clrScheme>
    <a:fontScheme name="Hartman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lstebro_PowerPoint_template_v3 [Skrivebeskyttet]" id="{4FB7F00F-E4E1-43C0-8996-83D896D28281}" vid="{390968E0-D8AC-41BF-9018-D08B5D2928BE}"/>
    </a:ext>
  </a:extLst>
</a:theme>
</file>

<file path=ppt/theme/theme5.xml><?xml version="1.0" encoding="utf-8"?>
<a:theme xmlns:a="http://schemas.openxmlformats.org/drawingml/2006/main" name="Slides Lysegrå">
  <a:themeElements>
    <a:clrScheme name="Holstebro">
      <a:dk1>
        <a:sysClr val="windowText" lastClr="000000"/>
      </a:dk1>
      <a:lt1>
        <a:sysClr val="window" lastClr="FFFFFF"/>
      </a:lt1>
      <a:dk2>
        <a:srgbClr val="54565B"/>
      </a:dk2>
      <a:lt2>
        <a:srgbClr val="A9AAAD"/>
      </a:lt2>
      <a:accent1>
        <a:srgbClr val="00587D"/>
      </a:accent1>
      <a:accent2>
        <a:srgbClr val="80ABBE"/>
      </a:accent2>
      <a:accent3>
        <a:srgbClr val="54565B"/>
      </a:accent3>
      <a:accent4>
        <a:srgbClr val="A9AAAD"/>
      </a:accent4>
      <a:accent5>
        <a:srgbClr val="01ADBC"/>
      </a:accent5>
      <a:accent6>
        <a:srgbClr val="80D6DD"/>
      </a:accent6>
      <a:hlink>
        <a:srgbClr val="54565B"/>
      </a:hlink>
      <a:folHlink>
        <a:srgbClr val="54565B"/>
      </a:folHlink>
    </a:clrScheme>
    <a:fontScheme name="Hartman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lstebro_PowerPoint_template_v3 [Skrivebeskyttet]" id="{4FB7F00F-E4E1-43C0-8996-83D896D28281}" vid="{70E7D303-6B45-4469-8F24-7541DC52FF2B}"/>
    </a:ext>
  </a:extLst>
</a:theme>
</file>

<file path=ppt/theme/theme6.xml><?xml version="1.0" encoding="utf-8"?>
<a:theme xmlns:a="http://schemas.openxmlformats.org/drawingml/2006/main" name="Slides Lysegrå vandmærke">
  <a:themeElements>
    <a:clrScheme name="Holstebro">
      <a:dk1>
        <a:sysClr val="windowText" lastClr="000000"/>
      </a:dk1>
      <a:lt1>
        <a:sysClr val="window" lastClr="FFFFFF"/>
      </a:lt1>
      <a:dk2>
        <a:srgbClr val="54565B"/>
      </a:dk2>
      <a:lt2>
        <a:srgbClr val="A9AAAD"/>
      </a:lt2>
      <a:accent1>
        <a:srgbClr val="00587D"/>
      </a:accent1>
      <a:accent2>
        <a:srgbClr val="80ABBE"/>
      </a:accent2>
      <a:accent3>
        <a:srgbClr val="54565B"/>
      </a:accent3>
      <a:accent4>
        <a:srgbClr val="A9AAAD"/>
      </a:accent4>
      <a:accent5>
        <a:srgbClr val="01ADBC"/>
      </a:accent5>
      <a:accent6>
        <a:srgbClr val="80D6DD"/>
      </a:accent6>
      <a:hlink>
        <a:srgbClr val="54565B"/>
      </a:hlink>
      <a:folHlink>
        <a:srgbClr val="54565B"/>
      </a:folHlink>
    </a:clrScheme>
    <a:fontScheme name="Hartman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lstebro_PowerPoint_template_v3 [Skrivebeskyttet]" id="{4FB7F00F-E4E1-43C0-8996-83D896D28281}" vid="{3309D313-FC11-4E94-B328-CB82646217A0}"/>
    </a:ext>
  </a:extLst>
</a:theme>
</file>

<file path=ppt/theme/theme7.xml><?xml version="1.0" encoding="utf-8"?>
<a:theme xmlns:a="http://schemas.openxmlformats.org/drawingml/2006/main" name="Slides Hvide">
  <a:themeElements>
    <a:clrScheme name="Holstebro">
      <a:dk1>
        <a:sysClr val="windowText" lastClr="000000"/>
      </a:dk1>
      <a:lt1>
        <a:sysClr val="window" lastClr="FFFFFF"/>
      </a:lt1>
      <a:dk2>
        <a:srgbClr val="54565B"/>
      </a:dk2>
      <a:lt2>
        <a:srgbClr val="A9AAAD"/>
      </a:lt2>
      <a:accent1>
        <a:srgbClr val="00587D"/>
      </a:accent1>
      <a:accent2>
        <a:srgbClr val="80ABBE"/>
      </a:accent2>
      <a:accent3>
        <a:srgbClr val="54565B"/>
      </a:accent3>
      <a:accent4>
        <a:srgbClr val="A9AAAD"/>
      </a:accent4>
      <a:accent5>
        <a:srgbClr val="01ADBC"/>
      </a:accent5>
      <a:accent6>
        <a:srgbClr val="80D6DD"/>
      </a:accent6>
      <a:hlink>
        <a:srgbClr val="54565B"/>
      </a:hlink>
      <a:folHlink>
        <a:srgbClr val="54565B"/>
      </a:folHlink>
    </a:clrScheme>
    <a:fontScheme name="Hartman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lstebro_PowerPoint_template_v3 [Skrivebeskyttet]" id="{4FB7F00F-E4E1-43C0-8996-83D896D28281}" vid="{AEAF59F4-403D-48DE-8310-DFE60307FC3D}"/>
    </a:ext>
  </a:extLst>
</a:theme>
</file>

<file path=ppt/theme/theme8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421</TotalTime>
  <Words>998</Words>
  <Application>Microsoft Office PowerPoint</Application>
  <PresentationFormat>Brugerdefineret</PresentationFormat>
  <Paragraphs>175</Paragraphs>
  <Slides>14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7</vt:i4>
      </vt:variant>
      <vt:variant>
        <vt:lpstr>Slidetitler</vt:lpstr>
      </vt:variant>
      <vt:variant>
        <vt:i4>14</vt:i4>
      </vt:variant>
    </vt:vector>
  </HeadingPairs>
  <TitlesOfParts>
    <vt:vector size="27" baseType="lpstr">
      <vt:lpstr>Arial</vt:lpstr>
      <vt:lpstr>Calibri</vt:lpstr>
      <vt:lpstr>Calibri Light</vt:lpstr>
      <vt:lpstr>Montserrat</vt:lpstr>
      <vt:lpstr>Symbol</vt:lpstr>
      <vt:lpstr>Verdana</vt:lpstr>
      <vt:lpstr>Agenda</vt:lpstr>
      <vt:lpstr>Afsnit</vt:lpstr>
      <vt:lpstr>Slides Lyseblå</vt:lpstr>
      <vt:lpstr>Slides Lyseblå vandmærke</vt:lpstr>
      <vt:lpstr>Slides Lysegrå</vt:lpstr>
      <vt:lpstr>Slides Lysegrå vandmærke</vt:lpstr>
      <vt:lpstr>Slides Hvide</vt:lpstr>
      <vt:lpstr>DEN GODE DOKUMENTATIONSPRAKSIS         ERFARINGER FRA HOLSTEBRO KOMMUNE 2019-nu  Marie Ganer Jensen (konsulent), Maria Bisgaard Fabricius (konsulent), Mai-Britt Kaag Eriksen (fagadministrator for Nexus) og Lene Toft (koordinator)   </vt:lpstr>
      <vt:lpstr>PowerPoint-præsentation</vt:lpstr>
      <vt:lpstr>PowerPoint-præsentation</vt:lpstr>
      <vt:lpstr>PRAKSISEKSEMPEL 1 - Center for Psykiatri</vt:lpstr>
      <vt:lpstr>PowerPoint-præsentation</vt:lpstr>
      <vt:lpstr>INITIATIVER/PROCESSER </vt:lpstr>
      <vt:lpstr>EVALUERING </vt:lpstr>
      <vt:lpstr>PRAKSISEKSEMPEL 2 - Center for Social Indsats</vt:lpstr>
      <vt:lpstr>Hvorfor fokus på målsætnings- arbejde og dokumentation? </vt:lpstr>
      <vt:lpstr>Processen – indtil nu:</vt:lpstr>
      <vt:lpstr>PowerPoint-præsentation</vt:lpstr>
      <vt:lpstr>Opfølgning og evaluering</vt:lpstr>
      <vt:lpstr>Hvad så nu…?</vt:lpstr>
      <vt:lpstr>Tak for opmærksomheden</vt:lpstr>
    </vt:vector>
  </TitlesOfParts>
  <Manager/>
  <Company>Holstebro Kommune</Company>
  <LinksUpToDate>false</LinksUpToDate>
  <SharedDoc>false</SharedDoc>
  <HyperlinkBase>clienti.dk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 gode dokumentationspraksis        Erfaringer fra Holstebro Kommune</dc:title>
  <dc:subject>Holstebro Kommune PowerPoint-skabeloner</dc:subject>
  <dc:creator>Maria Bisgaard Fabricius (Holstebro Kommune)</dc:creator>
  <cp:keywords/>
  <dc:description/>
  <cp:lastModifiedBy>Maria Bisgaard Fabricius (Holstebro Kommune)</cp:lastModifiedBy>
  <cp:revision>39</cp:revision>
  <dcterms:created xsi:type="dcterms:W3CDTF">2020-10-22T11:06:19Z</dcterms:created>
  <dcterms:modified xsi:type="dcterms:W3CDTF">2020-11-10T08:30:25Z</dcterms:modified>
  <cp:category/>
</cp:coreProperties>
</file>