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01" r:id="rId6"/>
    <p:sldId id="302" r:id="rId7"/>
    <p:sldId id="320" r:id="rId8"/>
    <p:sldId id="321" r:id="rId9"/>
    <p:sldId id="331" r:id="rId10"/>
    <p:sldId id="332" r:id="rId11"/>
    <p:sldId id="327" r:id="rId12"/>
    <p:sldId id="328" r:id="rId13"/>
    <p:sldId id="326" r:id="rId14"/>
    <p:sldId id="325" r:id="rId15"/>
    <p:sldId id="329" r:id="rId16"/>
    <p:sldId id="311" r:id="rId17"/>
    <p:sldId id="318" r:id="rId18"/>
    <p:sldId id="322" r:id="rId19"/>
    <p:sldId id="324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87390-70FB-4B17-B562-AF3604461C64}" v="41" dt="2025-06-12T09:09:38.820"/>
    <p1510:client id="{4A596163-D6FD-7908-3D3A-C7987018D224}" v="17" dt="2025-06-12T06:37:57.038"/>
    <p1510:client id="{F120EA3C-6E99-DC28-28A4-E9B747C92DDD}" v="307" dt="2025-06-12T07:12:39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kan\AppData\Local\Microsoft\Windows\INetCache\Content.Outlook\CN2N53IQ\CURA-77048-udtr&#230;k-V3-20230405-2023093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0" i="0" baseline="0">
                <a:effectLst/>
              </a:rPr>
              <a:t>Unikke og total antal borger med foretaget opslag i Axon pr. måned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'unikke borgere pr dag'!$K$7</c:f>
              <c:strCache>
                <c:ptCount val="1"/>
                <c:pt idx="0">
                  <c:v>Antal borger med opslag I Axon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'unikke borgere pr dag'!$J$8:$J$13</c:f>
              <c:strCache>
                <c:ptCount val="6"/>
                <c:pt idx="0">
                  <c:v>April</c:v>
                </c:pt>
                <c:pt idx="1">
                  <c:v>Maj</c:v>
                </c:pt>
                <c:pt idx="2">
                  <c:v>Juni</c:v>
                </c:pt>
                <c:pt idx="3">
                  <c:v>Juli</c:v>
                </c:pt>
                <c:pt idx="4">
                  <c:v>August</c:v>
                </c:pt>
                <c:pt idx="5">
                  <c:v>Setember</c:v>
                </c:pt>
              </c:strCache>
            </c:strRef>
          </c:cat>
          <c:val>
            <c:numRef>
              <c:f>'unikke borgere pr dag'!$K$8:$K$13</c:f>
              <c:numCache>
                <c:formatCode>General</c:formatCode>
                <c:ptCount val="6"/>
                <c:pt idx="0">
                  <c:v>192</c:v>
                </c:pt>
                <c:pt idx="1">
                  <c:v>289</c:v>
                </c:pt>
                <c:pt idx="2">
                  <c:v>317</c:v>
                </c:pt>
                <c:pt idx="3">
                  <c:v>205</c:v>
                </c:pt>
                <c:pt idx="4">
                  <c:v>354</c:v>
                </c:pt>
                <c:pt idx="5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A-4D01-8DD2-C6B711F020F2}"/>
            </c:ext>
          </c:extLst>
        </c:ser>
        <c:ser>
          <c:idx val="1"/>
          <c:order val="1"/>
          <c:tx>
            <c:strRef>
              <c:f>'unikke borgere pr dag'!$L$7</c:f>
              <c:strCache>
                <c:ptCount val="1"/>
                <c:pt idx="0">
                  <c:v>Dagl.  gns. opslag på unikke borger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'unikke borgere pr dag'!$J$8:$J$13</c:f>
              <c:strCache>
                <c:ptCount val="6"/>
                <c:pt idx="0">
                  <c:v>April</c:v>
                </c:pt>
                <c:pt idx="1">
                  <c:v>Maj</c:v>
                </c:pt>
                <c:pt idx="2">
                  <c:v>Juni</c:v>
                </c:pt>
                <c:pt idx="3">
                  <c:v>Juli</c:v>
                </c:pt>
                <c:pt idx="4">
                  <c:v>August</c:v>
                </c:pt>
                <c:pt idx="5">
                  <c:v>Setember</c:v>
                </c:pt>
              </c:strCache>
            </c:strRef>
          </c:cat>
          <c:val>
            <c:numRef>
              <c:f>'unikke borgere pr dag'!$L$8:$L$13</c:f>
              <c:numCache>
                <c:formatCode>0</c:formatCode>
                <c:ptCount val="6"/>
                <c:pt idx="0">
                  <c:v>8</c:v>
                </c:pt>
                <c:pt idx="1">
                  <c:v>9.32258064516129</c:v>
                </c:pt>
                <c:pt idx="2">
                  <c:v>10.566666666666666</c:v>
                </c:pt>
                <c:pt idx="3">
                  <c:v>6.612903225806452</c:v>
                </c:pt>
                <c:pt idx="4">
                  <c:v>11.8</c:v>
                </c:pt>
                <c:pt idx="5">
                  <c:v>13.133333333333333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A-4D01-8DD2-C6B711F020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0698144"/>
        <c:axId val="78069490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'unikke borgere pr dag'!$R$7</c15:sqref>
                        </c15:formulaRef>
                      </c:ext>
                    </c:extLst>
                    <c:strCache>
                      <c:ptCount val="1"/>
                      <c:pt idx="0">
                        <c:v>Sparet opkald pr md. gen.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B050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'unikke borgere pr dag'!$J$8:$J$13</c15:sqref>
                        </c15:formulaRef>
                      </c:ext>
                    </c:extLst>
                    <c:strCache>
                      <c:ptCount val="6"/>
                      <c:pt idx="0">
                        <c:v>April</c:v>
                      </c:pt>
                      <c:pt idx="1">
                        <c:v>Maj</c:v>
                      </c:pt>
                      <c:pt idx="2">
                        <c:v>Juni</c:v>
                      </c:pt>
                      <c:pt idx="3">
                        <c:v>Juli</c:v>
                      </c:pt>
                      <c:pt idx="4">
                        <c:v>August</c:v>
                      </c:pt>
                      <c:pt idx="5">
                        <c:v>Setember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'unikke borgere pr dag'!$R$8:$R$13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90</c:v>
                      </c:pt>
                      <c:pt idx="1">
                        <c:v>104.87903225806451</c:v>
                      </c:pt>
                      <c:pt idx="2">
                        <c:v>118.875</c:v>
                      </c:pt>
                      <c:pt idx="3">
                        <c:v>74.395161290322591</c:v>
                      </c:pt>
                      <c:pt idx="4">
                        <c:v>132.75000000000003</c:v>
                      </c:pt>
                      <c:pt idx="5">
                        <c:v>147.75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05AA-4D01-8DD2-C6B711F020F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'unikke borgere pr dag'!$U$7</c15:sqref>
                        </c15:formulaRef>
                      </c:ext>
                    </c:extLst>
                    <c:strCache>
                      <c:ptCount val="1"/>
                      <c:pt idx="0">
                        <c:v>Tid sparet i timer pr. md.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7030A0"/>
                    </a:solidFill>
                    <a:ln w="9525">
                      <a:solidFill>
                        <a:srgbClr val="7030A0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a-DK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'unikke borgere pr dag'!$J$8:$J$13</c15:sqref>
                        </c15:formulaRef>
                      </c:ext>
                    </c:extLst>
                    <c:strCache>
                      <c:ptCount val="6"/>
                      <c:pt idx="0">
                        <c:v>April</c:v>
                      </c:pt>
                      <c:pt idx="1">
                        <c:v>Maj</c:v>
                      </c:pt>
                      <c:pt idx="2">
                        <c:v>Juni</c:v>
                      </c:pt>
                      <c:pt idx="3">
                        <c:v>Juli</c:v>
                      </c:pt>
                      <c:pt idx="4">
                        <c:v>August</c:v>
                      </c:pt>
                      <c:pt idx="5">
                        <c:v>Setember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'unikke borgere pr dag'!$U$8:$U$13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</c:v>
                      </c:pt>
                      <c:pt idx="1">
                        <c:v>14.45</c:v>
                      </c:pt>
                      <c:pt idx="2">
                        <c:v>15.85</c:v>
                      </c:pt>
                      <c:pt idx="3">
                        <c:v>10.25</c:v>
                      </c:pt>
                      <c:pt idx="4">
                        <c:v>18.29</c:v>
                      </c:pt>
                      <c:pt idx="5">
                        <c:v>19.7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5AA-4D01-8DD2-C6B711F020F2}"/>
                  </c:ext>
                </c:extLst>
              </c15:ser>
            </c15:filteredLineSeries>
          </c:ext>
        </c:extLst>
      </c:lineChart>
      <c:catAx>
        <c:axId val="7806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80694904"/>
        <c:crossesAt val="10"/>
        <c:auto val="0"/>
        <c:lblAlgn val="ctr"/>
        <c:lblOffset val="100"/>
        <c:noMultiLvlLbl val="0"/>
      </c:catAx>
      <c:valAx>
        <c:axId val="780694904"/>
        <c:scaling>
          <c:orientation val="minMax"/>
          <c:max val="4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8069814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42326-1AD2-4D37-8231-7C92A15372B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3B1FC-0AFA-4C59-9FB0-704E5A35664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Deltagelse af Regionhospital Gødstrup, Herning kommune og Regionens IT afdelingen</a:t>
          </a:r>
          <a:br>
            <a:rPr lang="da-DK"/>
          </a:br>
          <a:endParaRPr lang="en-US"/>
        </a:p>
      </dgm:t>
    </dgm:pt>
    <dgm:pt modelId="{2A116EED-964D-4BBB-8EE4-BE65A59755F3}" type="parTrans" cxnId="{ED8A21C2-C569-48B2-B3BF-654C9994D671}">
      <dgm:prSet/>
      <dgm:spPr/>
      <dgm:t>
        <a:bodyPr/>
        <a:lstStyle/>
        <a:p>
          <a:endParaRPr lang="en-US"/>
        </a:p>
      </dgm:t>
    </dgm:pt>
    <dgm:pt modelId="{8F706B9E-E4D9-43EB-BF47-1A78BE62BCD8}" type="sibTrans" cxnId="{ED8A21C2-C569-48B2-B3BF-654C9994D671}">
      <dgm:prSet/>
      <dgm:spPr/>
      <dgm:t>
        <a:bodyPr/>
        <a:lstStyle/>
        <a:p>
          <a:endParaRPr lang="en-US"/>
        </a:p>
      </dgm:t>
    </dgm:pt>
    <dgm:pt modelId="{C87A89F6-AA3F-46E8-960A-658F9DBB2FF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Forbedre sektorovergang</a:t>
          </a:r>
          <a:br>
            <a:rPr lang="da-DK"/>
          </a:br>
          <a:endParaRPr lang="en-US"/>
        </a:p>
      </dgm:t>
    </dgm:pt>
    <dgm:pt modelId="{6D2B0D8C-5141-4346-B5BC-92391BAF5294}" type="parTrans" cxnId="{6FA3190E-1EC0-4CDA-A13E-6A10C30D9847}">
      <dgm:prSet/>
      <dgm:spPr/>
      <dgm:t>
        <a:bodyPr/>
        <a:lstStyle/>
        <a:p>
          <a:endParaRPr lang="en-US"/>
        </a:p>
      </dgm:t>
    </dgm:pt>
    <dgm:pt modelId="{F3C96E66-D417-45CB-BB0F-E1B04C85A5DE}" type="sibTrans" cxnId="{6FA3190E-1EC0-4CDA-A13E-6A10C30D9847}">
      <dgm:prSet/>
      <dgm:spPr/>
      <dgm:t>
        <a:bodyPr/>
        <a:lstStyle/>
        <a:p>
          <a:endParaRPr lang="en-US"/>
        </a:p>
      </dgm:t>
    </dgm:pt>
    <dgm:pt modelId="{FCA31C9C-A906-45A8-9A4F-230A2C02AEB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Udvikling af en tidstro webportal som supplement til Medcom udskrivningsmeddelelser</a:t>
          </a:r>
          <a:br>
            <a:rPr lang="da-DK"/>
          </a:br>
          <a:endParaRPr lang="en-US"/>
        </a:p>
      </dgm:t>
    </dgm:pt>
    <dgm:pt modelId="{C68DE76E-B855-4441-BCAC-66BDB8ADC48B}" type="parTrans" cxnId="{77DBF153-99B4-4FC3-9444-65A0C785A370}">
      <dgm:prSet/>
      <dgm:spPr/>
      <dgm:t>
        <a:bodyPr/>
        <a:lstStyle/>
        <a:p>
          <a:endParaRPr lang="en-US"/>
        </a:p>
      </dgm:t>
    </dgm:pt>
    <dgm:pt modelId="{EEA1CF5A-9BAF-4EFF-9CF0-43ED9885A0F7}" type="sibTrans" cxnId="{77DBF153-99B4-4FC3-9444-65A0C785A370}">
      <dgm:prSet/>
      <dgm:spPr/>
      <dgm:t>
        <a:bodyPr/>
        <a:lstStyle/>
        <a:p>
          <a:endParaRPr lang="en-US"/>
        </a:p>
      </dgm:t>
    </dgm:pt>
    <dgm:pt modelId="{A3F0DFA5-76D3-48A0-B64A-54A6726C7725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Give kommunale medarbejdere let adgang til hospitalets dokumentation af pleje og behandling</a:t>
          </a:r>
          <a:endParaRPr lang="en-US"/>
        </a:p>
      </dgm:t>
    </dgm:pt>
    <dgm:pt modelId="{37F8C094-8A6D-4321-9017-04AC4A5D3C12}" type="parTrans" cxnId="{F41B0AA9-555B-4A02-B9D7-D82A7B29D719}">
      <dgm:prSet/>
      <dgm:spPr/>
      <dgm:t>
        <a:bodyPr/>
        <a:lstStyle/>
        <a:p>
          <a:endParaRPr lang="en-US"/>
        </a:p>
      </dgm:t>
    </dgm:pt>
    <dgm:pt modelId="{CAF9B4B0-9CEB-4035-9928-51D84F52BBD7}" type="sibTrans" cxnId="{F41B0AA9-555B-4A02-B9D7-D82A7B29D719}">
      <dgm:prSet/>
      <dgm:spPr/>
      <dgm:t>
        <a:bodyPr/>
        <a:lstStyle/>
        <a:p>
          <a:endParaRPr lang="en-US"/>
        </a:p>
      </dgm:t>
    </dgm:pt>
    <dgm:pt modelId="{A57371BF-78C3-4016-A313-860A30160F46}" type="pres">
      <dgm:prSet presAssocID="{D2A42326-1AD2-4D37-8231-7C92A15372BC}" presName="root" presStyleCnt="0">
        <dgm:presLayoutVars>
          <dgm:dir/>
          <dgm:resizeHandles val="exact"/>
        </dgm:presLayoutVars>
      </dgm:prSet>
      <dgm:spPr/>
    </dgm:pt>
    <dgm:pt modelId="{CA8F2314-F28E-4221-A231-E4F6AE588FF3}" type="pres">
      <dgm:prSet presAssocID="{91E3B1FC-0AFA-4C59-9FB0-704E5A356648}" presName="compNode" presStyleCnt="0"/>
      <dgm:spPr/>
    </dgm:pt>
    <dgm:pt modelId="{57F93EFC-4102-4338-A6F6-B5DE4932665D}" type="pres">
      <dgm:prSet presAssocID="{91E3B1FC-0AFA-4C59-9FB0-704E5A356648}" presName="bgRect" presStyleLbl="bgShp" presStyleIdx="0" presStyleCnt="4"/>
      <dgm:spPr/>
    </dgm:pt>
    <dgm:pt modelId="{1324AFCF-B354-4854-B13F-5F8C34945AB6}" type="pres">
      <dgm:prSet presAssocID="{91E3B1FC-0AFA-4C59-9FB0-704E5A3566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0EC53E1C-8069-4100-8AEA-7456C0D88F4E}" type="pres">
      <dgm:prSet presAssocID="{91E3B1FC-0AFA-4C59-9FB0-704E5A356648}" presName="spaceRect" presStyleCnt="0"/>
      <dgm:spPr/>
    </dgm:pt>
    <dgm:pt modelId="{E5F906D7-C290-43F0-85CE-1B7C51113C3A}" type="pres">
      <dgm:prSet presAssocID="{91E3B1FC-0AFA-4C59-9FB0-704E5A356648}" presName="parTx" presStyleLbl="revTx" presStyleIdx="0" presStyleCnt="4">
        <dgm:presLayoutVars>
          <dgm:chMax val="0"/>
          <dgm:chPref val="0"/>
        </dgm:presLayoutVars>
      </dgm:prSet>
      <dgm:spPr/>
    </dgm:pt>
    <dgm:pt modelId="{6A0C0A2B-E160-4B74-8AA3-7BE639AAABC3}" type="pres">
      <dgm:prSet presAssocID="{8F706B9E-E4D9-43EB-BF47-1A78BE62BCD8}" presName="sibTrans" presStyleCnt="0"/>
      <dgm:spPr/>
    </dgm:pt>
    <dgm:pt modelId="{E78C836C-C12C-4DA5-95CF-B23CAEE5EB06}" type="pres">
      <dgm:prSet presAssocID="{C87A89F6-AA3F-46E8-960A-658F9DBB2FF5}" presName="compNode" presStyleCnt="0"/>
      <dgm:spPr/>
    </dgm:pt>
    <dgm:pt modelId="{78FA8D8C-5DCE-428C-A8C8-C1B16B193E69}" type="pres">
      <dgm:prSet presAssocID="{C87A89F6-AA3F-46E8-960A-658F9DBB2FF5}" presName="bgRect" presStyleLbl="bgShp" presStyleIdx="1" presStyleCnt="4"/>
      <dgm:spPr/>
    </dgm:pt>
    <dgm:pt modelId="{CD3E1A26-882B-48FC-B9C8-216C705F948B}" type="pres">
      <dgm:prSet presAssocID="{C87A89F6-AA3F-46E8-960A-658F9DBB2F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518813C-E7FA-4E0F-B4F3-8F959CF44A32}" type="pres">
      <dgm:prSet presAssocID="{C87A89F6-AA3F-46E8-960A-658F9DBB2FF5}" presName="spaceRect" presStyleCnt="0"/>
      <dgm:spPr/>
    </dgm:pt>
    <dgm:pt modelId="{A98B8D9B-9830-46B1-90AD-E184490F2702}" type="pres">
      <dgm:prSet presAssocID="{C87A89F6-AA3F-46E8-960A-658F9DBB2FF5}" presName="parTx" presStyleLbl="revTx" presStyleIdx="1" presStyleCnt="4">
        <dgm:presLayoutVars>
          <dgm:chMax val="0"/>
          <dgm:chPref val="0"/>
        </dgm:presLayoutVars>
      </dgm:prSet>
      <dgm:spPr/>
    </dgm:pt>
    <dgm:pt modelId="{50C299CA-9824-4072-AAFD-00C688A3EB3E}" type="pres">
      <dgm:prSet presAssocID="{F3C96E66-D417-45CB-BB0F-E1B04C85A5DE}" presName="sibTrans" presStyleCnt="0"/>
      <dgm:spPr/>
    </dgm:pt>
    <dgm:pt modelId="{98813D81-317D-4DCE-82CA-8968FBA2F4BB}" type="pres">
      <dgm:prSet presAssocID="{FCA31C9C-A906-45A8-9A4F-230A2C02AEB6}" presName="compNode" presStyleCnt="0"/>
      <dgm:spPr/>
    </dgm:pt>
    <dgm:pt modelId="{34A87774-94AF-4862-B949-DFBAF40AE850}" type="pres">
      <dgm:prSet presAssocID="{FCA31C9C-A906-45A8-9A4F-230A2C02AEB6}" presName="bgRect" presStyleLbl="bgShp" presStyleIdx="2" presStyleCnt="4"/>
      <dgm:spPr/>
    </dgm:pt>
    <dgm:pt modelId="{8EE920FF-3470-42D1-B270-D8BD4354910E}" type="pres">
      <dgm:prSet presAssocID="{FCA31C9C-A906-45A8-9A4F-230A2C02AE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93CA1E11-257F-419B-BC5F-096CDB42C2C2}" type="pres">
      <dgm:prSet presAssocID="{FCA31C9C-A906-45A8-9A4F-230A2C02AEB6}" presName="spaceRect" presStyleCnt="0"/>
      <dgm:spPr/>
    </dgm:pt>
    <dgm:pt modelId="{0CE10ADC-9822-4BD3-9FDC-DB7EFFCB2A7B}" type="pres">
      <dgm:prSet presAssocID="{FCA31C9C-A906-45A8-9A4F-230A2C02AEB6}" presName="parTx" presStyleLbl="revTx" presStyleIdx="2" presStyleCnt="4">
        <dgm:presLayoutVars>
          <dgm:chMax val="0"/>
          <dgm:chPref val="0"/>
        </dgm:presLayoutVars>
      </dgm:prSet>
      <dgm:spPr/>
    </dgm:pt>
    <dgm:pt modelId="{5C1BFDF8-12DF-4CC9-B12D-6B421945B2EB}" type="pres">
      <dgm:prSet presAssocID="{EEA1CF5A-9BAF-4EFF-9CF0-43ED9885A0F7}" presName="sibTrans" presStyleCnt="0"/>
      <dgm:spPr/>
    </dgm:pt>
    <dgm:pt modelId="{3613BEFB-6D6D-43D5-B534-D8FC4C2C4B82}" type="pres">
      <dgm:prSet presAssocID="{A3F0DFA5-76D3-48A0-B64A-54A6726C7725}" presName="compNode" presStyleCnt="0"/>
      <dgm:spPr/>
    </dgm:pt>
    <dgm:pt modelId="{5E8050C2-CC0A-42E0-81D7-E99220980BB6}" type="pres">
      <dgm:prSet presAssocID="{A3F0DFA5-76D3-48A0-B64A-54A6726C7725}" presName="bgRect" presStyleLbl="bgShp" presStyleIdx="3" presStyleCnt="4"/>
      <dgm:spPr/>
    </dgm:pt>
    <dgm:pt modelId="{A6F30BBE-4991-4A87-8AA2-6690F5838D71}" type="pres">
      <dgm:prSet presAssocID="{A3F0DFA5-76D3-48A0-B64A-54A6726C77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6E3D2775-A0A3-40D4-BC29-39D5311CD432}" type="pres">
      <dgm:prSet presAssocID="{A3F0DFA5-76D3-48A0-B64A-54A6726C7725}" presName="spaceRect" presStyleCnt="0"/>
      <dgm:spPr/>
    </dgm:pt>
    <dgm:pt modelId="{907DB40D-5C5A-48BB-ABB9-84F0F1CCF269}" type="pres">
      <dgm:prSet presAssocID="{A3F0DFA5-76D3-48A0-B64A-54A6726C772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A3190E-1EC0-4CDA-A13E-6A10C30D9847}" srcId="{D2A42326-1AD2-4D37-8231-7C92A15372BC}" destId="{C87A89F6-AA3F-46E8-960A-658F9DBB2FF5}" srcOrd="1" destOrd="0" parTransId="{6D2B0D8C-5141-4346-B5BC-92391BAF5294}" sibTransId="{F3C96E66-D417-45CB-BB0F-E1B04C85A5DE}"/>
    <dgm:cxn modelId="{B962F026-940C-4123-B6BB-B86754190156}" type="presOf" srcId="{FCA31C9C-A906-45A8-9A4F-230A2C02AEB6}" destId="{0CE10ADC-9822-4BD3-9FDC-DB7EFFCB2A7B}" srcOrd="0" destOrd="0" presId="urn:microsoft.com/office/officeart/2018/2/layout/IconVerticalSolidList"/>
    <dgm:cxn modelId="{A9C2F02F-28B5-4B24-AEF7-F8E7F8FC4251}" type="presOf" srcId="{A3F0DFA5-76D3-48A0-B64A-54A6726C7725}" destId="{907DB40D-5C5A-48BB-ABB9-84F0F1CCF269}" srcOrd="0" destOrd="0" presId="urn:microsoft.com/office/officeart/2018/2/layout/IconVerticalSolidList"/>
    <dgm:cxn modelId="{26672A3D-1F28-45C0-AEB9-5E72D056493B}" type="presOf" srcId="{D2A42326-1AD2-4D37-8231-7C92A15372BC}" destId="{A57371BF-78C3-4016-A313-860A30160F46}" srcOrd="0" destOrd="0" presId="urn:microsoft.com/office/officeart/2018/2/layout/IconVerticalSolidList"/>
    <dgm:cxn modelId="{77DBF153-99B4-4FC3-9444-65A0C785A370}" srcId="{D2A42326-1AD2-4D37-8231-7C92A15372BC}" destId="{FCA31C9C-A906-45A8-9A4F-230A2C02AEB6}" srcOrd="2" destOrd="0" parTransId="{C68DE76E-B855-4441-BCAC-66BDB8ADC48B}" sibTransId="{EEA1CF5A-9BAF-4EFF-9CF0-43ED9885A0F7}"/>
    <dgm:cxn modelId="{A03F8C85-B807-4A0C-94D7-271B4C66931C}" type="presOf" srcId="{C87A89F6-AA3F-46E8-960A-658F9DBB2FF5}" destId="{A98B8D9B-9830-46B1-90AD-E184490F2702}" srcOrd="0" destOrd="0" presId="urn:microsoft.com/office/officeart/2018/2/layout/IconVerticalSolidList"/>
    <dgm:cxn modelId="{FD4EC29C-FF0D-44EC-AC9B-5155B1052006}" type="presOf" srcId="{91E3B1FC-0AFA-4C59-9FB0-704E5A356648}" destId="{E5F906D7-C290-43F0-85CE-1B7C51113C3A}" srcOrd="0" destOrd="0" presId="urn:microsoft.com/office/officeart/2018/2/layout/IconVerticalSolidList"/>
    <dgm:cxn modelId="{F41B0AA9-555B-4A02-B9D7-D82A7B29D719}" srcId="{D2A42326-1AD2-4D37-8231-7C92A15372BC}" destId="{A3F0DFA5-76D3-48A0-B64A-54A6726C7725}" srcOrd="3" destOrd="0" parTransId="{37F8C094-8A6D-4321-9017-04AC4A5D3C12}" sibTransId="{CAF9B4B0-9CEB-4035-9928-51D84F52BBD7}"/>
    <dgm:cxn modelId="{ED8A21C2-C569-48B2-B3BF-654C9994D671}" srcId="{D2A42326-1AD2-4D37-8231-7C92A15372BC}" destId="{91E3B1FC-0AFA-4C59-9FB0-704E5A356648}" srcOrd="0" destOrd="0" parTransId="{2A116EED-964D-4BBB-8EE4-BE65A59755F3}" sibTransId="{8F706B9E-E4D9-43EB-BF47-1A78BE62BCD8}"/>
    <dgm:cxn modelId="{91CF3442-7F90-4869-81BE-BA3794A9E12F}" type="presParOf" srcId="{A57371BF-78C3-4016-A313-860A30160F46}" destId="{CA8F2314-F28E-4221-A231-E4F6AE588FF3}" srcOrd="0" destOrd="0" presId="urn:microsoft.com/office/officeart/2018/2/layout/IconVerticalSolidList"/>
    <dgm:cxn modelId="{E21A8AA5-744B-4702-8B66-D26E835FEDAC}" type="presParOf" srcId="{CA8F2314-F28E-4221-A231-E4F6AE588FF3}" destId="{57F93EFC-4102-4338-A6F6-B5DE4932665D}" srcOrd="0" destOrd="0" presId="urn:microsoft.com/office/officeart/2018/2/layout/IconVerticalSolidList"/>
    <dgm:cxn modelId="{69D3F665-6D74-4A21-A0DF-BF328EB6FE7C}" type="presParOf" srcId="{CA8F2314-F28E-4221-A231-E4F6AE588FF3}" destId="{1324AFCF-B354-4854-B13F-5F8C34945AB6}" srcOrd="1" destOrd="0" presId="urn:microsoft.com/office/officeart/2018/2/layout/IconVerticalSolidList"/>
    <dgm:cxn modelId="{BA85E3F2-7FD3-4E6B-830A-D41145FC2E52}" type="presParOf" srcId="{CA8F2314-F28E-4221-A231-E4F6AE588FF3}" destId="{0EC53E1C-8069-4100-8AEA-7456C0D88F4E}" srcOrd="2" destOrd="0" presId="urn:microsoft.com/office/officeart/2018/2/layout/IconVerticalSolidList"/>
    <dgm:cxn modelId="{751FED39-C45E-41CF-85E5-77CCC82B44B0}" type="presParOf" srcId="{CA8F2314-F28E-4221-A231-E4F6AE588FF3}" destId="{E5F906D7-C290-43F0-85CE-1B7C51113C3A}" srcOrd="3" destOrd="0" presId="urn:microsoft.com/office/officeart/2018/2/layout/IconVerticalSolidList"/>
    <dgm:cxn modelId="{4E5E4E75-6CAC-4EE9-99A3-0AE606FC15B6}" type="presParOf" srcId="{A57371BF-78C3-4016-A313-860A30160F46}" destId="{6A0C0A2B-E160-4B74-8AA3-7BE639AAABC3}" srcOrd="1" destOrd="0" presId="urn:microsoft.com/office/officeart/2018/2/layout/IconVerticalSolidList"/>
    <dgm:cxn modelId="{176CFD0E-5F8E-4D79-8AB4-2A90F196B4D9}" type="presParOf" srcId="{A57371BF-78C3-4016-A313-860A30160F46}" destId="{E78C836C-C12C-4DA5-95CF-B23CAEE5EB06}" srcOrd="2" destOrd="0" presId="urn:microsoft.com/office/officeart/2018/2/layout/IconVerticalSolidList"/>
    <dgm:cxn modelId="{3D4F22C4-8F9F-4FC7-90EA-99D4A3A9371F}" type="presParOf" srcId="{E78C836C-C12C-4DA5-95CF-B23CAEE5EB06}" destId="{78FA8D8C-5DCE-428C-A8C8-C1B16B193E69}" srcOrd="0" destOrd="0" presId="urn:microsoft.com/office/officeart/2018/2/layout/IconVerticalSolidList"/>
    <dgm:cxn modelId="{9FCEB59D-6775-43A0-B7FE-74CB37FA3D50}" type="presParOf" srcId="{E78C836C-C12C-4DA5-95CF-B23CAEE5EB06}" destId="{CD3E1A26-882B-48FC-B9C8-216C705F948B}" srcOrd="1" destOrd="0" presId="urn:microsoft.com/office/officeart/2018/2/layout/IconVerticalSolidList"/>
    <dgm:cxn modelId="{36BF1DFD-0863-4A74-83AA-26A447A8AA77}" type="presParOf" srcId="{E78C836C-C12C-4DA5-95CF-B23CAEE5EB06}" destId="{3518813C-E7FA-4E0F-B4F3-8F959CF44A32}" srcOrd="2" destOrd="0" presId="urn:microsoft.com/office/officeart/2018/2/layout/IconVerticalSolidList"/>
    <dgm:cxn modelId="{F9333269-E987-4FA0-84A5-3B7301AB2D56}" type="presParOf" srcId="{E78C836C-C12C-4DA5-95CF-B23CAEE5EB06}" destId="{A98B8D9B-9830-46B1-90AD-E184490F2702}" srcOrd="3" destOrd="0" presId="urn:microsoft.com/office/officeart/2018/2/layout/IconVerticalSolidList"/>
    <dgm:cxn modelId="{AF598FF2-532F-43C3-9706-BB928EFC30C0}" type="presParOf" srcId="{A57371BF-78C3-4016-A313-860A30160F46}" destId="{50C299CA-9824-4072-AAFD-00C688A3EB3E}" srcOrd="3" destOrd="0" presId="urn:microsoft.com/office/officeart/2018/2/layout/IconVerticalSolidList"/>
    <dgm:cxn modelId="{C224A084-E5AB-4431-8729-62C7B6086D6E}" type="presParOf" srcId="{A57371BF-78C3-4016-A313-860A30160F46}" destId="{98813D81-317D-4DCE-82CA-8968FBA2F4BB}" srcOrd="4" destOrd="0" presId="urn:microsoft.com/office/officeart/2018/2/layout/IconVerticalSolidList"/>
    <dgm:cxn modelId="{94A525B1-53D7-477C-8455-6DC498D7DDFE}" type="presParOf" srcId="{98813D81-317D-4DCE-82CA-8968FBA2F4BB}" destId="{34A87774-94AF-4862-B949-DFBAF40AE850}" srcOrd="0" destOrd="0" presId="urn:microsoft.com/office/officeart/2018/2/layout/IconVerticalSolidList"/>
    <dgm:cxn modelId="{F87FDD6A-18D3-4621-AA50-D8E75BDC0260}" type="presParOf" srcId="{98813D81-317D-4DCE-82CA-8968FBA2F4BB}" destId="{8EE920FF-3470-42D1-B270-D8BD4354910E}" srcOrd="1" destOrd="0" presId="urn:microsoft.com/office/officeart/2018/2/layout/IconVerticalSolidList"/>
    <dgm:cxn modelId="{192840A1-6D6F-4143-A68B-559537571E45}" type="presParOf" srcId="{98813D81-317D-4DCE-82CA-8968FBA2F4BB}" destId="{93CA1E11-257F-419B-BC5F-096CDB42C2C2}" srcOrd="2" destOrd="0" presId="urn:microsoft.com/office/officeart/2018/2/layout/IconVerticalSolidList"/>
    <dgm:cxn modelId="{DCACEB30-058A-43C0-841D-F607DF419EC3}" type="presParOf" srcId="{98813D81-317D-4DCE-82CA-8968FBA2F4BB}" destId="{0CE10ADC-9822-4BD3-9FDC-DB7EFFCB2A7B}" srcOrd="3" destOrd="0" presId="urn:microsoft.com/office/officeart/2018/2/layout/IconVerticalSolidList"/>
    <dgm:cxn modelId="{56DEE573-8486-458F-9733-49984B93B045}" type="presParOf" srcId="{A57371BF-78C3-4016-A313-860A30160F46}" destId="{5C1BFDF8-12DF-4CC9-B12D-6B421945B2EB}" srcOrd="5" destOrd="0" presId="urn:microsoft.com/office/officeart/2018/2/layout/IconVerticalSolidList"/>
    <dgm:cxn modelId="{57355BA2-E74B-4D6A-92F0-B3A60E8ECFCF}" type="presParOf" srcId="{A57371BF-78C3-4016-A313-860A30160F46}" destId="{3613BEFB-6D6D-43D5-B534-D8FC4C2C4B82}" srcOrd="6" destOrd="0" presId="urn:microsoft.com/office/officeart/2018/2/layout/IconVerticalSolidList"/>
    <dgm:cxn modelId="{E558A9A2-2F8C-418B-BD89-915D8CA82C1D}" type="presParOf" srcId="{3613BEFB-6D6D-43D5-B534-D8FC4C2C4B82}" destId="{5E8050C2-CC0A-42E0-81D7-E99220980BB6}" srcOrd="0" destOrd="0" presId="urn:microsoft.com/office/officeart/2018/2/layout/IconVerticalSolidList"/>
    <dgm:cxn modelId="{5AA8E115-20A6-4248-B298-EC343FBB059F}" type="presParOf" srcId="{3613BEFB-6D6D-43D5-B534-D8FC4C2C4B82}" destId="{A6F30BBE-4991-4A87-8AA2-6690F5838D71}" srcOrd="1" destOrd="0" presId="urn:microsoft.com/office/officeart/2018/2/layout/IconVerticalSolidList"/>
    <dgm:cxn modelId="{9808D92C-51A8-47BC-ACC5-E1A4E1C1BB99}" type="presParOf" srcId="{3613BEFB-6D6D-43D5-B534-D8FC4C2C4B82}" destId="{6E3D2775-A0A3-40D4-BC29-39D5311CD432}" srcOrd="2" destOrd="0" presId="urn:microsoft.com/office/officeart/2018/2/layout/IconVerticalSolidList"/>
    <dgm:cxn modelId="{8D5FDD6F-1CD0-4AD4-AA54-2DE710662837}" type="presParOf" srcId="{3613BEFB-6D6D-43D5-B534-D8FC4C2C4B82}" destId="{907DB40D-5C5A-48BB-ABB9-84F0F1CCF2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D8666E-3929-4313-8DCF-4B7E8ED8AF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4AC7AC-A9C6-454B-9095-7F77E635CC83}">
      <dgm:prSet/>
      <dgm:spPr/>
      <dgm:t>
        <a:bodyPr/>
        <a:lstStyle/>
        <a:p>
          <a:r>
            <a:rPr lang="da-DK"/>
            <a:t>Regionen har købt løsningen</a:t>
          </a:r>
          <a:endParaRPr lang="en-US"/>
        </a:p>
      </dgm:t>
    </dgm:pt>
    <dgm:pt modelId="{F4C42516-E670-4E7C-83AA-C5410ED5BB7C}" type="parTrans" cxnId="{42DA1523-8417-4466-843D-F38E94822D2B}">
      <dgm:prSet/>
      <dgm:spPr/>
      <dgm:t>
        <a:bodyPr/>
        <a:lstStyle/>
        <a:p>
          <a:endParaRPr lang="en-US"/>
        </a:p>
      </dgm:t>
    </dgm:pt>
    <dgm:pt modelId="{6810879A-1D4C-4D03-B72D-DFBCDF3B7EF6}" type="sibTrans" cxnId="{42DA1523-8417-4466-843D-F38E94822D2B}">
      <dgm:prSet/>
      <dgm:spPr/>
      <dgm:t>
        <a:bodyPr/>
        <a:lstStyle/>
        <a:p>
          <a:endParaRPr lang="en-US"/>
        </a:p>
      </dgm:t>
    </dgm:pt>
    <dgm:pt modelId="{D0B90727-F3B4-4BAA-948B-A5B1301E568E}">
      <dgm:prSet/>
      <dgm:spPr/>
      <dgm:t>
        <a:bodyPr/>
        <a:lstStyle/>
        <a:p>
          <a:r>
            <a:rPr lang="da-DK"/>
            <a:t>Kommunerne med Cura (på nær én) er enten i drift eller på vej i drift. </a:t>
          </a:r>
          <a:endParaRPr lang="en-US"/>
        </a:p>
      </dgm:t>
    </dgm:pt>
    <dgm:pt modelId="{778E2BDD-A21F-4285-ACFE-D91B0E54C94A}" type="parTrans" cxnId="{5F0F2596-A1C3-40F7-B40B-D253FBE3779A}">
      <dgm:prSet/>
      <dgm:spPr/>
      <dgm:t>
        <a:bodyPr/>
        <a:lstStyle/>
        <a:p>
          <a:endParaRPr lang="en-US"/>
        </a:p>
      </dgm:t>
    </dgm:pt>
    <dgm:pt modelId="{DD88A116-017C-4632-8B49-3249042D5F8E}" type="sibTrans" cxnId="{5F0F2596-A1C3-40F7-B40B-D253FBE3779A}">
      <dgm:prSet/>
      <dgm:spPr/>
      <dgm:t>
        <a:bodyPr/>
        <a:lstStyle/>
        <a:p>
          <a:endParaRPr lang="en-US"/>
        </a:p>
      </dgm:t>
    </dgm:pt>
    <dgm:pt modelId="{569B99F1-9BE5-40CC-863F-1FD9EA3CA9DC}">
      <dgm:prSet/>
      <dgm:spPr/>
      <dgm:t>
        <a:bodyPr/>
        <a:lstStyle/>
        <a:p>
          <a:r>
            <a:rPr lang="da-DK"/>
            <a:t>Afklaring med KMD, der leverer Nexus. </a:t>
          </a:r>
          <a:endParaRPr lang="en-US"/>
        </a:p>
      </dgm:t>
    </dgm:pt>
    <dgm:pt modelId="{39143EC3-1EFB-4131-BCE4-83CB5ECEB70F}" type="parTrans" cxnId="{53B853D3-9EA3-4971-855F-BCA599A5D0D2}">
      <dgm:prSet/>
      <dgm:spPr/>
      <dgm:t>
        <a:bodyPr/>
        <a:lstStyle/>
        <a:p>
          <a:endParaRPr lang="en-US"/>
        </a:p>
      </dgm:t>
    </dgm:pt>
    <dgm:pt modelId="{DD721A80-B0A9-40F9-8EAE-2146E162A6AD}" type="sibTrans" cxnId="{53B853D3-9EA3-4971-855F-BCA599A5D0D2}">
      <dgm:prSet/>
      <dgm:spPr/>
      <dgm:t>
        <a:bodyPr/>
        <a:lstStyle/>
        <a:p>
          <a:endParaRPr lang="en-US"/>
        </a:p>
      </dgm:t>
    </dgm:pt>
    <dgm:pt modelId="{49D52EAF-7C89-45DF-A50E-11E7E9ABEECE}" type="pres">
      <dgm:prSet presAssocID="{D7D8666E-3929-4313-8DCF-4B7E8ED8AF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F138EF-3A45-43C8-A73A-CCF0007982A4}" type="pres">
      <dgm:prSet presAssocID="{984AC7AC-A9C6-454B-9095-7F77E635CC83}" presName="hierRoot1" presStyleCnt="0"/>
      <dgm:spPr/>
    </dgm:pt>
    <dgm:pt modelId="{AB30FBB5-3FB4-42C0-9817-7F4CB1FC79BF}" type="pres">
      <dgm:prSet presAssocID="{984AC7AC-A9C6-454B-9095-7F77E635CC83}" presName="composite" presStyleCnt="0"/>
      <dgm:spPr/>
    </dgm:pt>
    <dgm:pt modelId="{314C51E8-3F50-494D-96A6-47AB81339C78}" type="pres">
      <dgm:prSet presAssocID="{984AC7AC-A9C6-454B-9095-7F77E635CC83}" presName="background" presStyleLbl="node0" presStyleIdx="0" presStyleCnt="3"/>
      <dgm:spPr/>
    </dgm:pt>
    <dgm:pt modelId="{F9DCF05B-B01B-40DD-9310-E9B0315484A2}" type="pres">
      <dgm:prSet presAssocID="{984AC7AC-A9C6-454B-9095-7F77E635CC83}" presName="text" presStyleLbl="fgAcc0" presStyleIdx="0" presStyleCnt="3">
        <dgm:presLayoutVars>
          <dgm:chPref val="3"/>
        </dgm:presLayoutVars>
      </dgm:prSet>
      <dgm:spPr/>
    </dgm:pt>
    <dgm:pt modelId="{D997827C-EAEF-4B6B-A91A-683B9FE5D5BD}" type="pres">
      <dgm:prSet presAssocID="{984AC7AC-A9C6-454B-9095-7F77E635CC83}" presName="hierChild2" presStyleCnt="0"/>
      <dgm:spPr/>
    </dgm:pt>
    <dgm:pt modelId="{BC46E984-E77E-4F82-A1B8-731D9D72468C}" type="pres">
      <dgm:prSet presAssocID="{D0B90727-F3B4-4BAA-948B-A5B1301E568E}" presName="hierRoot1" presStyleCnt="0"/>
      <dgm:spPr/>
    </dgm:pt>
    <dgm:pt modelId="{E3062C0A-50E9-4263-AF0C-DD3BBC6BB4A5}" type="pres">
      <dgm:prSet presAssocID="{D0B90727-F3B4-4BAA-948B-A5B1301E568E}" presName="composite" presStyleCnt="0"/>
      <dgm:spPr/>
    </dgm:pt>
    <dgm:pt modelId="{44D0C7A5-C380-48B8-9649-8D0FB4863FF0}" type="pres">
      <dgm:prSet presAssocID="{D0B90727-F3B4-4BAA-948B-A5B1301E568E}" presName="background" presStyleLbl="node0" presStyleIdx="1" presStyleCnt="3"/>
      <dgm:spPr/>
    </dgm:pt>
    <dgm:pt modelId="{C7192D51-2611-452D-B160-E1961591514D}" type="pres">
      <dgm:prSet presAssocID="{D0B90727-F3B4-4BAA-948B-A5B1301E568E}" presName="text" presStyleLbl="fgAcc0" presStyleIdx="1" presStyleCnt="3">
        <dgm:presLayoutVars>
          <dgm:chPref val="3"/>
        </dgm:presLayoutVars>
      </dgm:prSet>
      <dgm:spPr/>
    </dgm:pt>
    <dgm:pt modelId="{015663EC-1502-490F-A876-51D5ADA589BF}" type="pres">
      <dgm:prSet presAssocID="{D0B90727-F3B4-4BAA-948B-A5B1301E568E}" presName="hierChild2" presStyleCnt="0"/>
      <dgm:spPr/>
    </dgm:pt>
    <dgm:pt modelId="{2AD09D04-8851-43AD-83DF-0C9181EB04A5}" type="pres">
      <dgm:prSet presAssocID="{569B99F1-9BE5-40CC-863F-1FD9EA3CA9DC}" presName="hierRoot1" presStyleCnt="0"/>
      <dgm:spPr/>
    </dgm:pt>
    <dgm:pt modelId="{FD9BCABD-9D9A-4280-9964-A9C552A13B07}" type="pres">
      <dgm:prSet presAssocID="{569B99F1-9BE5-40CC-863F-1FD9EA3CA9DC}" presName="composite" presStyleCnt="0"/>
      <dgm:spPr/>
    </dgm:pt>
    <dgm:pt modelId="{86DD0958-B9E8-4E48-97D5-F2AC8F1DBE78}" type="pres">
      <dgm:prSet presAssocID="{569B99F1-9BE5-40CC-863F-1FD9EA3CA9DC}" presName="background" presStyleLbl="node0" presStyleIdx="2" presStyleCnt="3"/>
      <dgm:spPr/>
    </dgm:pt>
    <dgm:pt modelId="{4E4E44AC-8C8E-4AD6-8812-ADDE49DA1B20}" type="pres">
      <dgm:prSet presAssocID="{569B99F1-9BE5-40CC-863F-1FD9EA3CA9DC}" presName="text" presStyleLbl="fgAcc0" presStyleIdx="2" presStyleCnt="3">
        <dgm:presLayoutVars>
          <dgm:chPref val="3"/>
        </dgm:presLayoutVars>
      </dgm:prSet>
      <dgm:spPr/>
    </dgm:pt>
    <dgm:pt modelId="{0537CE6E-1972-4CBF-BA3D-041E43C82404}" type="pres">
      <dgm:prSet presAssocID="{569B99F1-9BE5-40CC-863F-1FD9EA3CA9DC}" presName="hierChild2" presStyleCnt="0"/>
      <dgm:spPr/>
    </dgm:pt>
  </dgm:ptLst>
  <dgm:cxnLst>
    <dgm:cxn modelId="{C5FF541F-2451-4792-A0E6-EAC24D4CFC33}" type="presOf" srcId="{569B99F1-9BE5-40CC-863F-1FD9EA3CA9DC}" destId="{4E4E44AC-8C8E-4AD6-8812-ADDE49DA1B20}" srcOrd="0" destOrd="0" presId="urn:microsoft.com/office/officeart/2005/8/layout/hierarchy1"/>
    <dgm:cxn modelId="{42DA1523-8417-4466-843D-F38E94822D2B}" srcId="{D7D8666E-3929-4313-8DCF-4B7E8ED8AF2E}" destId="{984AC7AC-A9C6-454B-9095-7F77E635CC83}" srcOrd="0" destOrd="0" parTransId="{F4C42516-E670-4E7C-83AA-C5410ED5BB7C}" sibTransId="{6810879A-1D4C-4D03-B72D-DFBCDF3B7EF6}"/>
    <dgm:cxn modelId="{8B943B7A-0850-4CAD-A6B7-AB704ED2C3F5}" type="presOf" srcId="{D7D8666E-3929-4313-8DCF-4B7E8ED8AF2E}" destId="{49D52EAF-7C89-45DF-A50E-11E7E9ABEECE}" srcOrd="0" destOrd="0" presId="urn:microsoft.com/office/officeart/2005/8/layout/hierarchy1"/>
    <dgm:cxn modelId="{5F0F2596-A1C3-40F7-B40B-D253FBE3779A}" srcId="{D7D8666E-3929-4313-8DCF-4B7E8ED8AF2E}" destId="{D0B90727-F3B4-4BAA-948B-A5B1301E568E}" srcOrd="1" destOrd="0" parTransId="{778E2BDD-A21F-4285-ACFE-D91B0E54C94A}" sibTransId="{DD88A116-017C-4632-8B49-3249042D5F8E}"/>
    <dgm:cxn modelId="{E6F83ABB-6D9F-474F-A7CB-999DF2CB9EE2}" type="presOf" srcId="{984AC7AC-A9C6-454B-9095-7F77E635CC83}" destId="{F9DCF05B-B01B-40DD-9310-E9B0315484A2}" srcOrd="0" destOrd="0" presId="urn:microsoft.com/office/officeart/2005/8/layout/hierarchy1"/>
    <dgm:cxn modelId="{53B853D3-9EA3-4971-855F-BCA599A5D0D2}" srcId="{D7D8666E-3929-4313-8DCF-4B7E8ED8AF2E}" destId="{569B99F1-9BE5-40CC-863F-1FD9EA3CA9DC}" srcOrd="2" destOrd="0" parTransId="{39143EC3-1EFB-4131-BCE4-83CB5ECEB70F}" sibTransId="{DD721A80-B0A9-40F9-8EAE-2146E162A6AD}"/>
    <dgm:cxn modelId="{B4BE33DC-DC59-4F43-90B1-3A52040F3F7F}" type="presOf" srcId="{D0B90727-F3B4-4BAA-948B-A5B1301E568E}" destId="{C7192D51-2611-452D-B160-E1961591514D}" srcOrd="0" destOrd="0" presId="urn:microsoft.com/office/officeart/2005/8/layout/hierarchy1"/>
    <dgm:cxn modelId="{469DB84B-D274-4F74-A627-A96A283496BF}" type="presParOf" srcId="{49D52EAF-7C89-45DF-A50E-11E7E9ABEECE}" destId="{91F138EF-3A45-43C8-A73A-CCF0007982A4}" srcOrd="0" destOrd="0" presId="urn:microsoft.com/office/officeart/2005/8/layout/hierarchy1"/>
    <dgm:cxn modelId="{2BD52BA2-4DCC-4678-B354-CA11E3118674}" type="presParOf" srcId="{91F138EF-3A45-43C8-A73A-CCF0007982A4}" destId="{AB30FBB5-3FB4-42C0-9817-7F4CB1FC79BF}" srcOrd="0" destOrd="0" presId="urn:microsoft.com/office/officeart/2005/8/layout/hierarchy1"/>
    <dgm:cxn modelId="{0B1093B8-607A-4A18-9D91-F14AD864CA9B}" type="presParOf" srcId="{AB30FBB5-3FB4-42C0-9817-7F4CB1FC79BF}" destId="{314C51E8-3F50-494D-96A6-47AB81339C78}" srcOrd="0" destOrd="0" presId="urn:microsoft.com/office/officeart/2005/8/layout/hierarchy1"/>
    <dgm:cxn modelId="{00F18BD6-6212-4A92-9D7C-C7D46F663379}" type="presParOf" srcId="{AB30FBB5-3FB4-42C0-9817-7F4CB1FC79BF}" destId="{F9DCF05B-B01B-40DD-9310-E9B0315484A2}" srcOrd="1" destOrd="0" presId="urn:microsoft.com/office/officeart/2005/8/layout/hierarchy1"/>
    <dgm:cxn modelId="{DFAC16C8-19DE-4BA2-B790-A75700E59A47}" type="presParOf" srcId="{91F138EF-3A45-43C8-A73A-CCF0007982A4}" destId="{D997827C-EAEF-4B6B-A91A-683B9FE5D5BD}" srcOrd="1" destOrd="0" presId="urn:microsoft.com/office/officeart/2005/8/layout/hierarchy1"/>
    <dgm:cxn modelId="{FD63B674-FDC8-4055-B4B3-98312B36BBEF}" type="presParOf" srcId="{49D52EAF-7C89-45DF-A50E-11E7E9ABEECE}" destId="{BC46E984-E77E-4F82-A1B8-731D9D72468C}" srcOrd="1" destOrd="0" presId="urn:microsoft.com/office/officeart/2005/8/layout/hierarchy1"/>
    <dgm:cxn modelId="{80325486-FF69-48BE-82F6-BE9631576D5B}" type="presParOf" srcId="{BC46E984-E77E-4F82-A1B8-731D9D72468C}" destId="{E3062C0A-50E9-4263-AF0C-DD3BBC6BB4A5}" srcOrd="0" destOrd="0" presId="urn:microsoft.com/office/officeart/2005/8/layout/hierarchy1"/>
    <dgm:cxn modelId="{8D2294FD-5B1E-4928-9501-5285A92CB4D7}" type="presParOf" srcId="{E3062C0A-50E9-4263-AF0C-DD3BBC6BB4A5}" destId="{44D0C7A5-C380-48B8-9649-8D0FB4863FF0}" srcOrd="0" destOrd="0" presId="urn:microsoft.com/office/officeart/2005/8/layout/hierarchy1"/>
    <dgm:cxn modelId="{7A2D34D3-3D0E-4273-A653-419BCE2549A8}" type="presParOf" srcId="{E3062C0A-50E9-4263-AF0C-DD3BBC6BB4A5}" destId="{C7192D51-2611-452D-B160-E1961591514D}" srcOrd="1" destOrd="0" presId="urn:microsoft.com/office/officeart/2005/8/layout/hierarchy1"/>
    <dgm:cxn modelId="{286A23C3-DACB-4EE0-8DC5-E5ABE123A471}" type="presParOf" srcId="{BC46E984-E77E-4F82-A1B8-731D9D72468C}" destId="{015663EC-1502-490F-A876-51D5ADA589BF}" srcOrd="1" destOrd="0" presId="urn:microsoft.com/office/officeart/2005/8/layout/hierarchy1"/>
    <dgm:cxn modelId="{182CAB32-4211-434C-B3F4-3B2B4D0CA798}" type="presParOf" srcId="{49D52EAF-7C89-45DF-A50E-11E7E9ABEECE}" destId="{2AD09D04-8851-43AD-83DF-0C9181EB04A5}" srcOrd="2" destOrd="0" presId="urn:microsoft.com/office/officeart/2005/8/layout/hierarchy1"/>
    <dgm:cxn modelId="{8EDB7CC9-798C-4A8D-9D6F-C59E6776B738}" type="presParOf" srcId="{2AD09D04-8851-43AD-83DF-0C9181EB04A5}" destId="{FD9BCABD-9D9A-4280-9964-A9C552A13B07}" srcOrd="0" destOrd="0" presId="urn:microsoft.com/office/officeart/2005/8/layout/hierarchy1"/>
    <dgm:cxn modelId="{CBCE871C-2F92-442C-B52A-0895E5578AB5}" type="presParOf" srcId="{FD9BCABD-9D9A-4280-9964-A9C552A13B07}" destId="{86DD0958-B9E8-4E48-97D5-F2AC8F1DBE78}" srcOrd="0" destOrd="0" presId="urn:microsoft.com/office/officeart/2005/8/layout/hierarchy1"/>
    <dgm:cxn modelId="{939AD0D9-10F8-4EA7-8CDC-97AD44FACF47}" type="presParOf" srcId="{FD9BCABD-9D9A-4280-9964-A9C552A13B07}" destId="{4E4E44AC-8C8E-4AD6-8812-ADDE49DA1B20}" srcOrd="1" destOrd="0" presId="urn:microsoft.com/office/officeart/2005/8/layout/hierarchy1"/>
    <dgm:cxn modelId="{0704AB8D-3A52-43DC-9EDE-8C26974D4EEA}" type="presParOf" srcId="{2AD09D04-8851-43AD-83DF-0C9181EB04A5}" destId="{0537CE6E-1972-4CBF-BA3D-041E43C824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BF96A3-B09B-441B-8A8A-9B7309A03D3F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D18624-EFBD-43DE-9A09-C3C96179EDF0}">
      <dgm:prSet/>
      <dgm:spPr/>
      <dgm:t>
        <a:bodyPr/>
        <a:lstStyle/>
        <a:p>
          <a:r>
            <a:rPr lang="da-DK" b="0" i="0"/>
            <a:t>Axon EOJ indblik muliggør, at man fra regionens EPJ kan se omsorgsjournal i kommunens EOJ – et realtidsindblik</a:t>
          </a:r>
          <a:endParaRPr lang="en-US"/>
        </a:p>
      </dgm:t>
    </dgm:pt>
    <dgm:pt modelId="{771EE1B7-DEA4-436D-9DA4-42F691DED602}" type="parTrans" cxnId="{ACE8AF83-6293-40BC-927E-5AA0FBF15BCF}">
      <dgm:prSet/>
      <dgm:spPr/>
      <dgm:t>
        <a:bodyPr/>
        <a:lstStyle/>
        <a:p>
          <a:endParaRPr lang="en-US"/>
        </a:p>
      </dgm:t>
    </dgm:pt>
    <dgm:pt modelId="{66281E73-0F5E-4094-B1D0-AEE121A0A83D}" type="sibTrans" cxnId="{ACE8AF83-6293-40BC-927E-5AA0FBF15BCF}">
      <dgm:prSet/>
      <dgm:spPr/>
      <dgm:t>
        <a:bodyPr/>
        <a:lstStyle/>
        <a:p>
          <a:endParaRPr lang="en-US"/>
        </a:p>
      </dgm:t>
    </dgm:pt>
    <dgm:pt modelId="{D5986A3C-C712-4067-B2E2-F198DC4825F2}">
      <dgm:prSet/>
      <dgm:spPr/>
      <dgm:t>
        <a:bodyPr/>
        <a:lstStyle/>
        <a:p>
          <a:r>
            <a:rPr lang="da-DK" b="0" i="0"/>
            <a:t>målinger/notater (BT, cave, ilt i hjemmet, vægt, faldudredning, sårbehandling)</a:t>
          </a:r>
          <a:endParaRPr lang="en-US"/>
        </a:p>
      </dgm:t>
    </dgm:pt>
    <dgm:pt modelId="{B274D7B3-8694-409D-9E11-7822287AB05F}" type="parTrans" cxnId="{E072739F-9476-436A-A530-BFD6B06677C2}">
      <dgm:prSet/>
      <dgm:spPr/>
      <dgm:t>
        <a:bodyPr/>
        <a:lstStyle/>
        <a:p>
          <a:endParaRPr lang="en-US"/>
        </a:p>
      </dgm:t>
    </dgm:pt>
    <dgm:pt modelId="{AB6FA4D1-F7A7-47A4-B593-07D79918800F}" type="sibTrans" cxnId="{E072739F-9476-436A-A530-BFD6B06677C2}">
      <dgm:prSet/>
      <dgm:spPr/>
      <dgm:t>
        <a:bodyPr/>
        <a:lstStyle/>
        <a:p>
          <a:endParaRPr lang="en-US"/>
        </a:p>
      </dgm:t>
    </dgm:pt>
    <dgm:pt modelId="{6D73F025-7507-4C61-8D53-D1C60FEA7FBF}">
      <dgm:prSet/>
      <dgm:spPr/>
      <dgm:t>
        <a:bodyPr/>
        <a:lstStyle/>
        <a:p>
          <a:r>
            <a:rPr lang="da-DK"/>
            <a:t>medicin (p.n. genereelt om medicin – doseres af hjemmeplejen, er låst inde i skab)</a:t>
          </a:r>
          <a:endParaRPr lang="en-US"/>
        </a:p>
      </dgm:t>
    </dgm:pt>
    <dgm:pt modelId="{5087C121-698F-4AAC-AC94-6C96AECD6336}" type="parTrans" cxnId="{B0805637-0959-4283-929D-BA0C654EA8DC}">
      <dgm:prSet/>
      <dgm:spPr/>
      <dgm:t>
        <a:bodyPr/>
        <a:lstStyle/>
        <a:p>
          <a:endParaRPr lang="en-US"/>
        </a:p>
      </dgm:t>
    </dgm:pt>
    <dgm:pt modelId="{1A683F29-D2B7-449E-9D27-389008759271}" type="sibTrans" cxnId="{B0805637-0959-4283-929D-BA0C654EA8DC}">
      <dgm:prSet/>
      <dgm:spPr/>
      <dgm:t>
        <a:bodyPr/>
        <a:lstStyle/>
        <a:p>
          <a:endParaRPr lang="en-US"/>
        </a:p>
      </dgm:t>
    </dgm:pt>
    <dgm:pt modelId="{BE05F583-2635-47D8-8EFB-9F2F2A2A3805}">
      <dgm:prSet/>
      <dgm:spPr/>
      <dgm:t>
        <a:bodyPr/>
        <a:lstStyle/>
        <a:p>
          <a:r>
            <a:rPr lang="da-DK" b="0" i="0"/>
            <a:t>hjælp i hjemmet (tidspunkter, besøgsplan) – faglig mål og handlingsanvisning er 	beskrevet. </a:t>
          </a:r>
          <a:endParaRPr lang="en-US"/>
        </a:p>
      </dgm:t>
    </dgm:pt>
    <dgm:pt modelId="{C1C88838-AC50-4C2C-B5E1-45A109E84C0E}" type="parTrans" cxnId="{4440FF71-F024-4E03-9E09-F81884F3B913}">
      <dgm:prSet/>
      <dgm:spPr/>
      <dgm:t>
        <a:bodyPr/>
        <a:lstStyle/>
        <a:p>
          <a:endParaRPr lang="en-US"/>
        </a:p>
      </dgm:t>
    </dgm:pt>
    <dgm:pt modelId="{4B235582-F86E-45B8-919D-30DE1CB1824D}" type="sibTrans" cxnId="{4440FF71-F024-4E03-9E09-F81884F3B913}">
      <dgm:prSet/>
      <dgm:spPr/>
      <dgm:t>
        <a:bodyPr/>
        <a:lstStyle/>
        <a:p>
          <a:endParaRPr lang="en-US"/>
        </a:p>
      </dgm:t>
    </dgm:pt>
    <dgm:pt modelId="{17D33DDA-8F2F-424A-BD64-AF766DC3C0EB}">
      <dgm:prSet/>
      <dgm:spPr/>
      <dgm:t>
        <a:bodyPr/>
        <a:lstStyle/>
        <a:p>
          <a:r>
            <a:rPr lang="da-DK"/>
            <a:t>kontakt (hjemmeplejen, sygeplejen)</a:t>
          </a:r>
          <a:endParaRPr lang="en-US"/>
        </a:p>
      </dgm:t>
    </dgm:pt>
    <dgm:pt modelId="{99EE558C-25B5-48E1-816E-9917FE0A20C1}" type="parTrans" cxnId="{11FE1080-A721-42CC-B6F7-9BBEDF4FC3EF}">
      <dgm:prSet/>
      <dgm:spPr/>
      <dgm:t>
        <a:bodyPr/>
        <a:lstStyle/>
        <a:p>
          <a:endParaRPr lang="en-US"/>
        </a:p>
      </dgm:t>
    </dgm:pt>
    <dgm:pt modelId="{8BF9B21D-B02A-407E-B0AC-956C88C663B5}" type="sibTrans" cxnId="{11FE1080-A721-42CC-B6F7-9BBEDF4FC3EF}">
      <dgm:prSet/>
      <dgm:spPr/>
      <dgm:t>
        <a:bodyPr/>
        <a:lstStyle/>
        <a:p>
          <a:endParaRPr lang="en-US"/>
        </a:p>
      </dgm:t>
    </dgm:pt>
    <dgm:pt modelId="{DB9F323A-8250-42E1-B697-6BB7BE36EBDA}">
      <dgm:prSet/>
      <dgm:spPr/>
      <dgm:t>
        <a:bodyPr/>
        <a:lstStyle/>
        <a:p>
          <a:r>
            <a:rPr lang="da-DK" b="0" i="0"/>
            <a:t>Pilotprojekter</a:t>
          </a:r>
          <a:endParaRPr lang="en-US"/>
        </a:p>
      </dgm:t>
    </dgm:pt>
    <dgm:pt modelId="{C7FA40DC-0256-41F1-9060-48F8B286356C}" type="parTrans" cxnId="{BCD1FC93-687B-48DF-81E6-4A2D1C74A7AE}">
      <dgm:prSet/>
      <dgm:spPr/>
      <dgm:t>
        <a:bodyPr/>
        <a:lstStyle/>
        <a:p>
          <a:endParaRPr lang="en-US"/>
        </a:p>
      </dgm:t>
    </dgm:pt>
    <dgm:pt modelId="{6DA25A98-0410-42E7-A188-7AE8DC8BB57D}" type="sibTrans" cxnId="{BCD1FC93-687B-48DF-81E6-4A2D1C74A7AE}">
      <dgm:prSet/>
      <dgm:spPr/>
      <dgm:t>
        <a:bodyPr/>
        <a:lstStyle/>
        <a:p>
          <a:endParaRPr lang="en-US"/>
        </a:p>
      </dgm:t>
    </dgm:pt>
    <dgm:pt modelId="{8C658644-B1CB-491E-9B06-94196F860903}">
      <dgm:prSet/>
      <dgm:spPr/>
      <dgm:t>
        <a:bodyPr/>
        <a:lstStyle/>
        <a:p>
          <a:r>
            <a:rPr lang="da-DK" b="0" i="0"/>
            <a:t>Århus kommune og AUH (opstart 31.marts)</a:t>
          </a:r>
          <a:endParaRPr lang="en-US"/>
        </a:p>
      </dgm:t>
    </dgm:pt>
    <dgm:pt modelId="{D25A0FC7-25B4-43C6-87F2-BE6B8790BEC5}" type="parTrans" cxnId="{878CF0DD-4DC4-4198-B243-9AFCBC16F163}">
      <dgm:prSet/>
      <dgm:spPr/>
      <dgm:t>
        <a:bodyPr/>
        <a:lstStyle/>
        <a:p>
          <a:endParaRPr lang="en-US"/>
        </a:p>
      </dgm:t>
    </dgm:pt>
    <dgm:pt modelId="{6903F507-9FAA-45F3-93DE-261FF7E622CB}" type="sibTrans" cxnId="{878CF0DD-4DC4-4198-B243-9AFCBC16F163}">
      <dgm:prSet/>
      <dgm:spPr/>
      <dgm:t>
        <a:bodyPr/>
        <a:lstStyle/>
        <a:p>
          <a:endParaRPr lang="en-US"/>
        </a:p>
      </dgm:t>
    </dgm:pt>
    <dgm:pt modelId="{656A9FF5-F8A1-4A12-9002-7613999CEE88}">
      <dgm:prSet/>
      <dgm:spPr/>
      <dgm:t>
        <a:bodyPr/>
        <a:lstStyle/>
        <a:p>
          <a:r>
            <a:rPr lang="da-DK"/>
            <a:t>Herning kommune og RHG (opstart 23.april)</a:t>
          </a:r>
          <a:endParaRPr lang="en-US"/>
        </a:p>
      </dgm:t>
    </dgm:pt>
    <dgm:pt modelId="{9950285D-A1C1-48F1-A2F7-AAD794AA533C}" type="parTrans" cxnId="{ED53156B-E023-4C79-99B1-2278CED33EEB}">
      <dgm:prSet/>
      <dgm:spPr/>
      <dgm:t>
        <a:bodyPr/>
        <a:lstStyle/>
        <a:p>
          <a:endParaRPr lang="en-US"/>
        </a:p>
      </dgm:t>
    </dgm:pt>
    <dgm:pt modelId="{AE28D8AE-5BBF-450D-85AC-712842F18918}" type="sibTrans" cxnId="{ED53156B-E023-4C79-99B1-2278CED33EEB}">
      <dgm:prSet/>
      <dgm:spPr/>
      <dgm:t>
        <a:bodyPr/>
        <a:lstStyle/>
        <a:p>
          <a:endParaRPr lang="en-US"/>
        </a:p>
      </dgm:t>
    </dgm:pt>
    <dgm:pt modelId="{63309F48-EF87-4C54-9C69-FF1B532B992D}" type="pres">
      <dgm:prSet presAssocID="{67BF96A3-B09B-441B-8A8A-9B7309A03D3F}" presName="Name0" presStyleCnt="0">
        <dgm:presLayoutVars>
          <dgm:dir/>
          <dgm:animLvl val="lvl"/>
          <dgm:resizeHandles val="exact"/>
        </dgm:presLayoutVars>
      </dgm:prSet>
      <dgm:spPr/>
    </dgm:pt>
    <dgm:pt modelId="{F3D248C8-A541-432C-8D98-0BEFC9E9008C}" type="pres">
      <dgm:prSet presAssocID="{1FD18624-EFBD-43DE-9A09-C3C96179EDF0}" presName="composite" presStyleCnt="0"/>
      <dgm:spPr/>
    </dgm:pt>
    <dgm:pt modelId="{14BF40A5-50B9-47C5-AF0C-75AE56A9EDE9}" type="pres">
      <dgm:prSet presAssocID="{1FD18624-EFBD-43DE-9A09-C3C96179EDF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2D6FC4C-C5A4-4F41-98AF-A8518672E8A9}" type="pres">
      <dgm:prSet presAssocID="{1FD18624-EFBD-43DE-9A09-C3C96179EDF0}" presName="desTx" presStyleLbl="alignAccFollowNode1" presStyleIdx="0" presStyleCnt="2">
        <dgm:presLayoutVars>
          <dgm:bulletEnabled val="1"/>
        </dgm:presLayoutVars>
      </dgm:prSet>
      <dgm:spPr/>
    </dgm:pt>
    <dgm:pt modelId="{78591BA8-550C-4583-ABDB-75161E0ECCB8}" type="pres">
      <dgm:prSet presAssocID="{66281E73-0F5E-4094-B1D0-AEE121A0A83D}" presName="space" presStyleCnt="0"/>
      <dgm:spPr/>
    </dgm:pt>
    <dgm:pt modelId="{FFEDFE24-E573-432D-BBC3-D4759140AB28}" type="pres">
      <dgm:prSet presAssocID="{DB9F323A-8250-42E1-B697-6BB7BE36EBDA}" presName="composite" presStyleCnt="0"/>
      <dgm:spPr/>
    </dgm:pt>
    <dgm:pt modelId="{49E0059F-FC53-484B-8203-9E811173CAC9}" type="pres">
      <dgm:prSet presAssocID="{DB9F323A-8250-42E1-B697-6BB7BE36EB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18C3F81-078C-4AF0-9888-BE7A70BB8535}" type="pres">
      <dgm:prSet presAssocID="{DB9F323A-8250-42E1-B697-6BB7BE36EBD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25FDD1E-C373-4F28-927F-8EE2B206742C}" type="presOf" srcId="{6D73F025-7507-4C61-8D53-D1C60FEA7FBF}" destId="{72D6FC4C-C5A4-4F41-98AF-A8518672E8A9}" srcOrd="0" destOrd="1" presId="urn:microsoft.com/office/officeart/2005/8/layout/hList1"/>
    <dgm:cxn modelId="{05D42737-B32F-469F-BA97-84D3D120788A}" type="presOf" srcId="{D5986A3C-C712-4067-B2E2-F198DC4825F2}" destId="{72D6FC4C-C5A4-4F41-98AF-A8518672E8A9}" srcOrd="0" destOrd="0" presId="urn:microsoft.com/office/officeart/2005/8/layout/hList1"/>
    <dgm:cxn modelId="{B0805637-0959-4283-929D-BA0C654EA8DC}" srcId="{1FD18624-EFBD-43DE-9A09-C3C96179EDF0}" destId="{6D73F025-7507-4C61-8D53-D1C60FEA7FBF}" srcOrd="1" destOrd="0" parTransId="{5087C121-698F-4AAC-AC94-6C96AECD6336}" sibTransId="{1A683F29-D2B7-449E-9D27-389008759271}"/>
    <dgm:cxn modelId="{ED53156B-E023-4C79-99B1-2278CED33EEB}" srcId="{DB9F323A-8250-42E1-B697-6BB7BE36EBDA}" destId="{656A9FF5-F8A1-4A12-9002-7613999CEE88}" srcOrd="1" destOrd="0" parTransId="{9950285D-A1C1-48F1-A2F7-AAD794AA533C}" sibTransId="{AE28D8AE-5BBF-450D-85AC-712842F18918}"/>
    <dgm:cxn modelId="{39D69C70-847B-4AF0-9867-74D83C795DBA}" type="presOf" srcId="{1FD18624-EFBD-43DE-9A09-C3C96179EDF0}" destId="{14BF40A5-50B9-47C5-AF0C-75AE56A9EDE9}" srcOrd="0" destOrd="0" presId="urn:microsoft.com/office/officeart/2005/8/layout/hList1"/>
    <dgm:cxn modelId="{4440FF71-F024-4E03-9E09-F81884F3B913}" srcId="{1FD18624-EFBD-43DE-9A09-C3C96179EDF0}" destId="{BE05F583-2635-47D8-8EFB-9F2F2A2A3805}" srcOrd="2" destOrd="0" parTransId="{C1C88838-AC50-4C2C-B5E1-45A109E84C0E}" sibTransId="{4B235582-F86E-45B8-919D-30DE1CB1824D}"/>
    <dgm:cxn modelId="{B6AA2F79-0205-48EA-BBC6-947BECCC3B6A}" type="presOf" srcId="{17D33DDA-8F2F-424A-BD64-AF766DC3C0EB}" destId="{72D6FC4C-C5A4-4F41-98AF-A8518672E8A9}" srcOrd="0" destOrd="3" presId="urn:microsoft.com/office/officeart/2005/8/layout/hList1"/>
    <dgm:cxn modelId="{11FE1080-A721-42CC-B6F7-9BBEDF4FC3EF}" srcId="{1FD18624-EFBD-43DE-9A09-C3C96179EDF0}" destId="{17D33DDA-8F2F-424A-BD64-AF766DC3C0EB}" srcOrd="3" destOrd="0" parTransId="{99EE558C-25B5-48E1-816E-9917FE0A20C1}" sibTransId="{8BF9B21D-B02A-407E-B0AC-956C88C663B5}"/>
    <dgm:cxn modelId="{ACE8AF83-6293-40BC-927E-5AA0FBF15BCF}" srcId="{67BF96A3-B09B-441B-8A8A-9B7309A03D3F}" destId="{1FD18624-EFBD-43DE-9A09-C3C96179EDF0}" srcOrd="0" destOrd="0" parTransId="{771EE1B7-DEA4-436D-9DA4-42F691DED602}" sibTransId="{66281E73-0F5E-4094-B1D0-AEE121A0A83D}"/>
    <dgm:cxn modelId="{E1339289-4716-45FB-8E42-A96919CE8969}" type="presOf" srcId="{DB9F323A-8250-42E1-B697-6BB7BE36EBDA}" destId="{49E0059F-FC53-484B-8203-9E811173CAC9}" srcOrd="0" destOrd="0" presId="urn:microsoft.com/office/officeart/2005/8/layout/hList1"/>
    <dgm:cxn modelId="{BCD1FC93-687B-48DF-81E6-4A2D1C74A7AE}" srcId="{67BF96A3-B09B-441B-8A8A-9B7309A03D3F}" destId="{DB9F323A-8250-42E1-B697-6BB7BE36EBDA}" srcOrd="1" destOrd="0" parTransId="{C7FA40DC-0256-41F1-9060-48F8B286356C}" sibTransId="{6DA25A98-0410-42E7-A188-7AE8DC8BB57D}"/>
    <dgm:cxn modelId="{87857C95-9179-4656-B12E-DABF47E815E1}" type="presOf" srcId="{67BF96A3-B09B-441B-8A8A-9B7309A03D3F}" destId="{63309F48-EF87-4C54-9C69-FF1B532B992D}" srcOrd="0" destOrd="0" presId="urn:microsoft.com/office/officeart/2005/8/layout/hList1"/>
    <dgm:cxn modelId="{E072739F-9476-436A-A530-BFD6B06677C2}" srcId="{1FD18624-EFBD-43DE-9A09-C3C96179EDF0}" destId="{D5986A3C-C712-4067-B2E2-F198DC4825F2}" srcOrd="0" destOrd="0" parTransId="{B274D7B3-8694-409D-9E11-7822287AB05F}" sibTransId="{AB6FA4D1-F7A7-47A4-B593-07D79918800F}"/>
    <dgm:cxn modelId="{26E894C0-05DC-4B7E-9A51-890CAC45F82A}" type="presOf" srcId="{8C658644-B1CB-491E-9B06-94196F860903}" destId="{418C3F81-078C-4AF0-9888-BE7A70BB8535}" srcOrd="0" destOrd="0" presId="urn:microsoft.com/office/officeart/2005/8/layout/hList1"/>
    <dgm:cxn modelId="{CCA7B0CB-9850-42BB-A82A-E2B4E0BA0BC7}" type="presOf" srcId="{BE05F583-2635-47D8-8EFB-9F2F2A2A3805}" destId="{72D6FC4C-C5A4-4F41-98AF-A8518672E8A9}" srcOrd="0" destOrd="2" presId="urn:microsoft.com/office/officeart/2005/8/layout/hList1"/>
    <dgm:cxn modelId="{7C2539D8-6E04-4383-BEE9-75C812EB57E1}" type="presOf" srcId="{656A9FF5-F8A1-4A12-9002-7613999CEE88}" destId="{418C3F81-078C-4AF0-9888-BE7A70BB8535}" srcOrd="0" destOrd="1" presId="urn:microsoft.com/office/officeart/2005/8/layout/hList1"/>
    <dgm:cxn modelId="{878CF0DD-4DC4-4198-B243-9AFCBC16F163}" srcId="{DB9F323A-8250-42E1-B697-6BB7BE36EBDA}" destId="{8C658644-B1CB-491E-9B06-94196F860903}" srcOrd="0" destOrd="0" parTransId="{D25A0FC7-25B4-43C6-87F2-BE6B8790BEC5}" sibTransId="{6903F507-9FAA-45F3-93DE-261FF7E622CB}"/>
    <dgm:cxn modelId="{62637147-D758-4DCD-9B19-BA684CABB414}" type="presParOf" srcId="{63309F48-EF87-4C54-9C69-FF1B532B992D}" destId="{F3D248C8-A541-432C-8D98-0BEFC9E9008C}" srcOrd="0" destOrd="0" presId="urn:microsoft.com/office/officeart/2005/8/layout/hList1"/>
    <dgm:cxn modelId="{B74781CD-49E2-465A-92FF-AD02381CBE89}" type="presParOf" srcId="{F3D248C8-A541-432C-8D98-0BEFC9E9008C}" destId="{14BF40A5-50B9-47C5-AF0C-75AE56A9EDE9}" srcOrd="0" destOrd="0" presId="urn:microsoft.com/office/officeart/2005/8/layout/hList1"/>
    <dgm:cxn modelId="{BA0B0D2F-6475-4D76-83DC-207950CBA005}" type="presParOf" srcId="{F3D248C8-A541-432C-8D98-0BEFC9E9008C}" destId="{72D6FC4C-C5A4-4F41-98AF-A8518672E8A9}" srcOrd="1" destOrd="0" presId="urn:microsoft.com/office/officeart/2005/8/layout/hList1"/>
    <dgm:cxn modelId="{C297D1F7-6272-4942-9F97-AC8B64E1F2A3}" type="presParOf" srcId="{63309F48-EF87-4C54-9C69-FF1B532B992D}" destId="{78591BA8-550C-4583-ABDB-75161E0ECCB8}" srcOrd="1" destOrd="0" presId="urn:microsoft.com/office/officeart/2005/8/layout/hList1"/>
    <dgm:cxn modelId="{62B13122-065D-4896-A809-66A0948DEE5A}" type="presParOf" srcId="{63309F48-EF87-4C54-9C69-FF1B532B992D}" destId="{FFEDFE24-E573-432D-BBC3-D4759140AB28}" srcOrd="2" destOrd="0" presId="urn:microsoft.com/office/officeart/2005/8/layout/hList1"/>
    <dgm:cxn modelId="{B56EB0E8-8A4A-44C0-966C-8B29AEE14A7D}" type="presParOf" srcId="{FFEDFE24-E573-432D-BBC3-D4759140AB28}" destId="{49E0059F-FC53-484B-8203-9E811173CAC9}" srcOrd="0" destOrd="0" presId="urn:microsoft.com/office/officeart/2005/8/layout/hList1"/>
    <dgm:cxn modelId="{A7C1AFCC-0232-460F-9BB3-23C75CFBCD6A}" type="presParOf" srcId="{FFEDFE24-E573-432D-BBC3-D4759140AB28}" destId="{418C3F81-078C-4AF0-9888-BE7A70BB85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D387C-3ED9-472C-B861-4F665F45461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D1451-D268-4BE1-A688-24879200D26E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Ønske om at spare kliniker tid på hospital, ved reduktion af kommunale opkald til hospitalet</a:t>
          </a:r>
          <a:br>
            <a:rPr lang="da-DK"/>
          </a:br>
          <a:endParaRPr lang="en-US"/>
        </a:p>
      </dgm:t>
    </dgm:pt>
    <dgm:pt modelId="{6DFA325D-02E1-4ED2-9535-C606DB696426}" type="parTrans" cxnId="{5ED4CF48-0702-47D8-86AC-FAAF498929F8}">
      <dgm:prSet/>
      <dgm:spPr/>
      <dgm:t>
        <a:bodyPr/>
        <a:lstStyle/>
        <a:p>
          <a:endParaRPr lang="en-US"/>
        </a:p>
      </dgm:t>
    </dgm:pt>
    <dgm:pt modelId="{55A52C7E-E6B0-4AA4-BC5C-43FCF7443389}" type="sibTrans" cxnId="{5ED4CF48-0702-47D8-86AC-FAAF498929F8}">
      <dgm:prSet/>
      <dgm:spPr/>
      <dgm:t>
        <a:bodyPr/>
        <a:lstStyle/>
        <a:p>
          <a:endParaRPr lang="en-US"/>
        </a:p>
      </dgm:t>
    </dgm:pt>
    <dgm:pt modelId="{FA2397B3-6828-4663-B442-721C1B33DAF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Ønske om at reducere behandler tid i kommune, ved gennem mere information at reducere behov for opkald til hospital</a:t>
          </a:r>
          <a:br>
            <a:rPr lang="da-DK"/>
          </a:br>
          <a:endParaRPr lang="en-US"/>
        </a:p>
      </dgm:t>
    </dgm:pt>
    <dgm:pt modelId="{B28405AC-759A-4856-A1EB-D118D82C3B9F}" type="parTrans" cxnId="{CB44C90A-0D08-4AC3-B242-6B3D69900CC9}">
      <dgm:prSet/>
      <dgm:spPr/>
      <dgm:t>
        <a:bodyPr/>
        <a:lstStyle/>
        <a:p>
          <a:endParaRPr lang="en-US"/>
        </a:p>
      </dgm:t>
    </dgm:pt>
    <dgm:pt modelId="{033403A9-C133-4281-BE7E-D4C76ED366CF}" type="sibTrans" cxnId="{CB44C90A-0D08-4AC3-B242-6B3D69900CC9}">
      <dgm:prSet/>
      <dgm:spPr/>
      <dgm:t>
        <a:bodyPr/>
        <a:lstStyle/>
        <a:p>
          <a:endParaRPr lang="en-US"/>
        </a:p>
      </dgm:t>
    </dgm:pt>
    <dgm:pt modelId="{11FD60C3-AFC1-4FF3-B1DC-04FB4B9E032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Forbedring af kommunens mulighed for at fortsætte den pleje og behandling som er begyndt på hospitalet</a:t>
          </a:r>
          <a:br>
            <a:rPr lang="da-DK"/>
          </a:br>
          <a:endParaRPr lang="en-US"/>
        </a:p>
      </dgm:t>
    </dgm:pt>
    <dgm:pt modelId="{E3068CBB-8A70-4191-A4BF-874925481E38}" type="parTrans" cxnId="{8F732700-02FC-493D-9B6C-F36CFF0D83C6}">
      <dgm:prSet/>
      <dgm:spPr/>
      <dgm:t>
        <a:bodyPr/>
        <a:lstStyle/>
        <a:p>
          <a:endParaRPr lang="en-US"/>
        </a:p>
      </dgm:t>
    </dgm:pt>
    <dgm:pt modelId="{B577F3A8-7376-4DEC-9E63-CD2FD5A38380}" type="sibTrans" cxnId="{8F732700-02FC-493D-9B6C-F36CFF0D83C6}">
      <dgm:prSet/>
      <dgm:spPr/>
      <dgm:t>
        <a:bodyPr/>
        <a:lstStyle/>
        <a:p>
          <a:endParaRPr lang="en-US"/>
        </a:p>
      </dgm:t>
    </dgm:pt>
    <dgm:pt modelId="{BFF6563A-E368-459F-BB6A-C992821E2BC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Være en af mange brikker til at forebygge genindlæggelser</a:t>
          </a:r>
          <a:endParaRPr lang="en-US"/>
        </a:p>
      </dgm:t>
    </dgm:pt>
    <dgm:pt modelId="{13761DD0-245C-4D36-8A75-48C3EBB83A85}" type="parTrans" cxnId="{8F4270E4-8D4E-430B-94C6-B43C0A1C87AC}">
      <dgm:prSet/>
      <dgm:spPr/>
      <dgm:t>
        <a:bodyPr/>
        <a:lstStyle/>
        <a:p>
          <a:endParaRPr lang="en-US"/>
        </a:p>
      </dgm:t>
    </dgm:pt>
    <dgm:pt modelId="{63631E0E-4DE1-402D-8E42-498DFED00B76}" type="sibTrans" cxnId="{8F4270E4-8D4E-430B-94C6-B43C0A1C87AC}">
      <dgm:prSet/>
      <dgm:spPr/>
      <dgm:t>
        <a:bodyPr/>
        <a:lstStyle/>
        <a:p>
          <a:endParaRPr lang="en-US"/>
        </a:p>
      </dgm:t>
    </dgm:pt>
    <dgm:pt modelId="{4E6255BF-EFDD-487A-9E76-1FE8D0E0EFAA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Sikre at jura er på plads</a:t>
          </a:r>
          <a:endParaRPr lang="en-US"/>
        </a:p>
      </dgm:t>
    </dgm:pt>
    <dgm:pt modelId="{48C6C5A9-8F9E-4942-AB9B-5111372149B5}" type="parTrans" cxnId="{9A9C3612-C55A-4422-B899-2BA39080607D}">
      <dgm:prSet/>
      <dgm:spPr/>
      <dgm:t>
        <a:bodyPr/>
        <a:lstStyle/>
        <a:p>
          <a:endParaRPr lang="en-US"/>
        </a:p>
      </dgm:t>
    </dgm:pt>
    <dgm:pt modelId="{AB2F1FE8-1D8C-47DD-A119-67BC8F0A2A68}" type="sibTrans" cxnId="{9A9C3612-C55A-4422-B899-2BA39080607D}">
      <dgm:prSet/>
      <dgm:spPr/>
      <dgm:t>
        <a:bodyPr/>
        <a:lstStyle/>
        <a:p>
          <a:endParaRPr lang="en-US"/>
        </a:p>
      </dgm:t>
    </dgm:pt>
    <dgm:pt modelId="{4D1CBA42-7351-49C4-96FD-51F7450A0F71}" type="pres">
      <dgm:prSet presAssocID="{EEED387C-3ED9-472C-B861-4F665F45461A}" presName="root" presStyleCnt="0">
        <dgm:presLayoutVars>
          <dgm:dir/>
          <dgm:resizeHandles val="exact"/>
        </dgm:presLayoutVars>
      </dgm:prSet>
      <dgm:spPr/>
    </dgm:pt>
    <dgm:pt modelId="{A370C8FA-2D69-47F3-8E97-0BAAF40FC3BC}" type="pres">
      <dgm:prSet presAssocID="{C88D1451-D268-4BE1-A688-24879200D26E}" presName="compNode" presStyleCnt="0"/>
      <dgm:spPr/>
    </dgm:pt>
    <dgm:pt modelId="{6888CFEF-6DAD-4DEA-9FC2-1BB0AA8A1C7C}" type="pres">
      <dgm:prSet presAssocID="{C88D1451-D268-4BE1-A688-24879200D26E}" presName="bgRect" presStyleLbl="bgShp" presStyleIdx="0" presStyleCnt="5"/>
      <dgm:spPr/>
    </dgm:pt>
    <dgm:pt modelId="{55F4CB7B-34F7-4447-9D6D-A2D97ACA0BA3}" type="pres">
      <dgm:prSet presAssocID="{C88D1451-D268-4BE1-A688-24879200D2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fonrør"/>
        </a:ext>
      </dgm:extLst>
    </dgm:pt>
    <dgm:pt modelId="{58FA5994-CF55-4F37-9A68-F6CB4C9212F2}" type="pres">
      <dgm:prSet presAssocID="{C88D1451-D268-4BE1-A688-24879200D26E}" presName="spaceRect" presStyleCnt="0"/>
      <dgm:spPr/>
    </dgm:pt>
    <dgm:pt modelId="{00E6D511-6F41-43F3-8A76-394D49AFC107}" type="pres">
      <dgm:prSet presAssocID="{C88D1451-D268-4BE1-A688-24879200D26E}" presName="parTx" presStyleLbl="revTx" presStyleIdx="0" presStyleCnt="5">
        <dgm:presLayoutVars>
          <dgm:chMax val="0"/>
          <dgm:chPref val="0"/>
        </dgm:presLayoutVars>
      </dgm:prSet>
      <dgm:spPr/>
    </dgm:pt>
    <dgm:pt modelId="{FF52CF48-391B-4B01-879A-46EDEEB4BA68}" type="pres">
      <dgm:prSet presAssocID="{55A52C7E-E6B0-4AA4-BC5C-43FCF7443389}" presName="sibTrans" presStyleCnt="0"/>
      <dgm:spPr/>
    </dgm:pt>
    <dgm:pt modelId="{74E04FD9-26A0-49F8-AD0F-96A04FD86DDF}" type="pres">
      <dgm:prSet presAssocID="{FA2397B3-6828-4663-B442-721C1B33DAFB}" presName="compNode" presStyleCnt="0"/>
      <dgm:spPr/>
    </dgm:pt>
    <dgm:pt modelId="{3BCF4CD5-9757-4BBC-B523-E54540D6A8EF}" type="pres">
      <dgm:prSet presAssocID="{FA2397B3-6828-4663-B442-721C1B33DAFB}" presName="bgRect" presStyleLbl="bgShp" presStyleIdx="1" presStyleCnt="5"/>
      <dgm:spPr/>
    </dgm:pt>
    <dgm:pt modelId="{D6B96197-250E-4827-938F-DDCFF3A19B7D}" type="pres">
      <dgm:prSet presAssocID="{FA2397B3-6828-4663-B442-721C1B33DAF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åndtryk"/>
        </a:ext>
      </dgm:extLst>
    </dgm:pt>
    <dgm:pt modelId="{ED3D3CF6-9C95-4011-B304-BE48422BAAE1}" type="pres">
      <dgm:prSet presAssocID="{FA2397B3-6828-4663-B442-721C1B33DAFB}" presName="spaceRect" presStyleCnt="0"/>
      <dgm:spPr/>
    </dgm:pt>
    <dgm:pt modelId="{3EFF1DCA-0BA6-4E74-924B-64D80D6003C7}" type="pres">
      <dgm:prSet presAssocID="{FA2397B3-6828-4663-B442-721C1B33DAFB}" presName="parTx" presStyleLbl="revTx" presStyleIdx="1" presStyleCnt="5">
        <dgm:presLayoutVars>
          <dgm:chMax val="0"/>
          <dgm:chPref val="0"/>
        </dgm:presLayoutVars>
      </dgm:prSet>
      <dgm:spPr/>
    </dgm:pt>
    <dgm:pt modelId="{6F21899E-480E-4D73-8A18-353EF43A0DBC}" type="pres">
      <dgm:prSet presAssocID="{033403A9-C133-4281-BE7E-D4C76ED366CF}" presName="sibTrans" presStyleCnt="0"/>
      <dgm:spPr/>
    </dgm:pt>
    <dgm:pt modelId="{1A9F99EC-D6C7-4297-9B08-3F71564D9A7B}" type="pres">
      <dgm:prSet presAssocID="{11FD60C3-AFC1-4FF3-B1DC-04FB4B9E0322}" presName="compNode" presStyleCnt="0"/>
      <dgm:spPr/>
    </dgm:pt>
    <dgm:pt modelId="{25244E6E-3079-4199-8981-C18C6A05A66A}" type="pres">
      <dgm:prSet presAssocID="{11FD60C3-AFC1-4FF3-B1DC-04FB4B9E0322}" presName="bgRect" presStyleLbl="bgShp" presStyleIdx="2" presStyleCnt="5"/>
      <dgm:spPr/>
    </dgm:pt>
    <dgm:pt modelId="{D7E0C512-EF98-4D5D-B5FA-575F6B21394F}" type="pres">
      <dgm:prSet presAssocID="{11FD60C3-AFC1-4FF3-B1DC-04FB4B9E03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æge"/>
        </a:ext>
      </dgm:extLst>
    </dgm:pt>
    <dgm:pt modelId="{F10AEF27-DFF9-4C9A-BDF7-30B528A1BCF0}" type="pres">
      <dgm:prSet presAssocID="{11FD60C3-AFC1-4FF3-B1DC-04FB4B9E0322}" presName="spaceRect" presStyleCnt="0"/>
      <dgm:spPr/>
    </dgm:pt>
    <dgm:pt modelId="{A938931D-20CD-4E06-AF9B-E6A3F91343EC}" type="pres">
      <dgm:prSet presAssocID="{11FD60C3-AFC1-4FF3-B1DC-04FB4B9E0322}" presName="parTx" presStyleLbl="revTx" presStyleIdx="2" presStyleCnt="5">
        <dgm:presLayoutVars>
          <dgm:chMax val="0"/>
          <dgm:chPref val="0"/>
        </dgm:presLayoutVars>
      </dgm:prSet>
      <dgm:spPr/>
    </dgm:pt>
    <dgm:pt modelId="{345CE54C-48D4-4F10-8373-394352A6E5ED}" type="pres">
      <dgm:prSet presAssocID="{B577F3A8-7376-4DEC-9E63-CD2FD5A38380}" presName="sibTrans" presStyleCnt="0"/>
      <dgm:spPr/>
    </dgm:pt>
    <dgm:pt modelId="{F625263B-BAAC-4B61-B635-3B01CCBBF115}" type="pres">
      <dgm:prSet presAssocID="{BFF6563A-E368-459F-BB6A-C992821E2BCB}" presName="compNode" presStyleCnt="0"/>
      <dgm:spPr/>
    </dgm:pt>
    <dgm:pt modelId="{93524960-17C2-4A1E-8212-CF1799BA5B86}" type="pres">
      <dgm:prSet presAssocID="{BFF6563A-E368-459F-BB6A-C992821E2BCB}" presName="bgRect" presStyleLbl="bgShp" presStyleIdx="3" presStyleCnt="5"/>
      <dgm:spPr/>
    </dgm:pt>
    <dgm:pt modelId="{BF5934BA-BC72-4A12-8659-006F07D5A901}" type="pres">
      <dgm:prSet presAssocID="{BFF6563A-E368-459F-BB6A-C992821E2BC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9D8A0053-0839-4518-AE68-8ADFFA971200}" type="pres">
      <dgm:prSet presAssocID="{BFF6563A-E368-459F-BB6A-C992821E2BCB}" presName="spaceRect" presStyleCnt="0"/>
      <dgm:spPr/>
    </dgm:pt>
    <dgm:pt modelId="{00F57ED5-34E8-498C-8988-406958688DB2}" type="pres">
      <dgm:prSet presAssocID="{BFF6563A-E368-459F-BB6A-C992821E2BCB}" presName="parTx" presStyleLbl="revTx" presStyleIdx="3" presStyleCnt="5">
        <dgm:presLayoutVars>
          <dgm:chMax val="0"/>
          <dgm:chPref val="0"/>
        </dgm:presLayoutVars>
      </dgm:prSet>
      <dgm:spPr/>
    </dgm:pt>
    <dgm:pt modelId="{4D2A4922-E926-44BA-9C3B-7FBD3AF000F9}" type="pres">
      <dgm:prSet presAssocID="{63631E0E-4DE1-402D-8E42-498DFED00B76}" presName="sibTrans" presStyleCnt="0"/>
      <dgm:spPr/>
    </dgm:pt>
    <dgm:pt modelId="{2B518E1A-36DE-41E7-BA96-69A627520EFB}" type="pres">
      <dgm:prSet presAssocID="{4E6255BF-EFDD-487A-9E76-1FE8D0E0EFAA}" presName="compNode" presStyleCnt="0"/>
      <dgm:spPr/>
    </dgm:pt>
    <dgm:pt modelId="{7A49BE04-4509-4444-82F5-ED8D52A45E97}" type="pres">
      <dgm:prSet presAssocID="{4E6255BF-EFDD-487A-9E76-1FE8D0E0EFAA}" presName="bgRect" presStyleLbl="bgShp" presStyleIdx="4" presStyleCnt="5"/>
      <dgm:spPr/>
    </dgm:pt>
    <dgm:pt modelId="{8873C758-23F6-4760-9B63-6312BBDFB5BA}" type="pres">
      <dgm:prSet presAssocID="{4E6255BF-EFDD-487A-9E76-1FE8D0E0EFA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s"/>
        </a:ext>
      </dgm:extLst>
    </dgm:pt>
    <dgm:pt modelId="{6632E20E-20C0-4447-8FB6-34D8ADC4715A}" type="pres">
      <dgm:prSet presAssocID="{4E6255BF-EFDD-487A-9E76-1FE8D0E0EFAA}" presName="spaceRect" presStyleCnt="0"/>
      <dgm:spPr/>
    </dgm:pt>
    <dgm:pt modelId="{FC9CC115-BE5F-4FB5-A306-A881A33C0C0F}" type="pres">
      <dgm:prSet presAssocID="{4E6255BF-EFDD-487A-9E76-1FE8D0E0EFA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F732700-02FC-493D-9B6C-F36CFF0D83C6}" srcId="{EEED387C-3ED9-472C-B861-4F665F45461A}" destId="{11FD60C3-AFC1-4FF3-B1DC-04FB4B9E0322}" srcOrd="2" destOrd="0" parTransId="{E3068CBB-8A70-4191-A4BF-874925481E38}" sibTransId="{B577F3A8-7376-4DEC-9E63-CD2FD5A38380}"/>
    <dgm:cxn modelId="{CB44C90A-0D08-4AC3-B242-6B3D69900CC9}" srcId="{EEED387C-3ED9-472C-B861-4F665F45461A}" destId="{FA2397B3-6828-4663-B442-721C1B33DAFB}" srcOrd="1" destOrd="0" parTransId="{B28405AC-759A-4856-A1EB-D118D82C3B9F}" sibTransId="{033403A9-C133-4281-BE7E-D4C76ED366CF}"/>
    <dgm:cxn modelId="{6972550E-52AB-4C56-9F2F-CC18DEB63FFB}" type="presOf" srcId="{BFF6563A-E368-459F-BB6A-C992821E2BCB}" destId="{00F57ED5-34E8-498C-8988-406958688DB2}" srcOrd="0" destOrd="0" presId="urn:microsoft.com/office/officeart/2018/2/layout/IconVerticalSolidList"/>
    <dgm:cxn modelId="{9A9C3612-C55A-4422-B899-2BA39080607D}" srcId="{EEED387C-3ED9-472C-B861-4F665F45461A}" destId="{4E6255BF-EFDD-487A-9E76-1FE8D0E0EFAA}" srcOrd="4" destOrd="0" parTransId="{48C6C5A9-8F9E-4942-AB9B-5111372149B5}" sibTransId="{AB2F1FE8-1D8C-47DD-A119-67BC8F0A2A68}"/>
    <dgm:cxn modelId="{B6842A31-A6AD-46BF-B268-DAA1F8368FAE}" type="presOf" srcId="{11FD60C3-AFC1-4FF3-B1DC-04FB4B9E0322}" destId="{A938931D-20CD-4E06-AF9B-E6A3F91343EC}" srcOrd="0" destOrd="0" presId="urn:microsoft.com/office/officeart/2018/2/layout/IconVerticalSolidList"/>
    <dgm:cxn modelId="{3D22EA36-F9F0-42D1-8C5E-E72B07A15D68}" type="presOf" srcId="{4E6255BF-EFDD-487A-9E76-1FE8D0E0EFAA}" destId="{FC9CC115-BE5F-4FB5-A306-A881A33C0C0F}" srcOrd="0" destOrd="0" presId="urn:microsoft.com/office/officeart/2018/2/layout/IconVerticalSolidList"/>
    <dgm:cxn modelId="{60322B47-0877-46BF-A8DE-6948B98E7D27}" type="presOf" srcId="{FA2397B3-6828-4663-B442-721C1B33DAFB}" destId="{3EFF1DCA-0BA6-4E74-924B-64D80D6003C7}" srcOrd="0" destOrd="0" presId="urn:microsoft.com/office/officeart/2018/2/layout/IconVerticalSolidList"/>
    <dgm:cxn modelId="{5ED4CF48-0702-47D8-86AC-FAAF498929F8}" srcId="{EEED387C-3ED9-472C-B861-4F665F45461A}" destId="{C88D1451-D268-4BE1-A688-24879200D26E}" srcOrd="0" destOrd="0" parTransId="{6DFA325D-02E1-4ED2-9535-C606DB696426}" sibTransId="{55A52C7E-E6B0-4AA4-BC5C-43FCF7443389}"/>
    <dgm:cxn modelId="{12304074-4F70-4B79-9DA5-C11768BA92AD}" type="presOf" srcId="{C88D1451-D268-4BE1-A688-24879200D26E}" destId="{00E6D511-6F41-43F3-8A76-394D49AFC107}" srcOrd="0" destOrd="0" presId="urn:microsoft.com/office/officeart/2018/2/layout/IconVerticalSolidList"/>
    <dgm:cxn modelId="{F3118AC4-515C-4676-8C61-75FD3FA83BC1}" type="presOf" srcId="{EEED387C-3ED9-472C-B861-4F665F45461A}" destId="{4D1CBA42-7351-49C4-96FD-51F7450A0F71}" srcOrd="0" destOrd="0" presId="urn:microsoft.com/office/officeart/2018/2/layout/IconVerticalSolidList"/>
    <dgm:cxn modelId="{8F4270E4-8D4E-430B-94C6-B43C0A1C87AC}" srcId="{EEED387C-3ED9-472C-B861-4F665F45461A}" destId="{BFF6563A-E368-459F-BB6A-C992821E2BCB}" srcOrd="3" destOrd="0" parTransId="{13761DD0-245C-4D36-8A75-48C3EBB83A85}" sibTransId="{63631E0E-4DE1-402D-8E42-498DFED00B76}"/>
    <dgm:cxn modelId="{7A3A15E7-1215-4099-925B-42F994FCA72C}" type="presParOf" srcId="{4D1CBA42-7351-49C4-96FD-51F7450A0F71}" destId="{A370C8FA-2D69-47F3-8E97-0BAAF40FC3BC}" srcOrd="0" destOrd="0" presId="urn:microsoft.com/office/officeart/2018/2/layout/IconVerticalSolidList"/>
    <dgm:cxn modelId="{F0A95D75-FEC9-43E8-8F35-3CB1B77870F0}" type="presParOf" srcId="{A370C8FA-2D69-47F3-8E97-0BAAF40FC3BC}" destId="{6888CFEF-6DAD-4DEA-9FC2-1BB0AA8A1C7C}" srcOrd="0" destOrd="0" presId="urn:microsoft.com/office/officeart/2018/2/layout/IconVerticalSolidList"/>
    <dgm:cxn modelId="{0D60E7AA-4239-4484-A6F2-80AABFAA0D59}" type="presParOf" srcId="{A370C8FA-2D69-47F3-8E97-0BAAF40FC3BC}" destId="{55F4CB7B-34F7-4447-9D6D-A2D97ACA0BA3}" srcOrd="1" destOrd="0" presId="urn:microsoft.com/office/officeart/2018/2/layout/IconVerticalSolidList"/>
    <dgm:cxn modelId="{B21FC67D-A482-422D-ABDF-D1458C4159F5}" type="presParOf" srcId="{A370C8FA-2D69-47F3-8E97-0BAAF40FC3BC}" destId="{58FA5994-CF55-4F37-9A68-F6CB4C9212F2}" srcOrd="2" destOrd="0" presId="urn:microsoft.com/office/officeart/2018/2/layout/IconVerticalSolidList"/>
    <dgm:cxn modelId="{BA0A2AB2-B27A-4256-AC4C-9B5FA5027D7D}" type="presParOf" srcId="{A370C8FA-2D69-47F3-8E97-0BAAF40FC3BC}" destId="{00E6D511-6F41-43F3-8A76-394D49AFC107}" srcOrd="3" destOrd="0" presId="urn:microsoft.com/office/officeart/2018/2/layout/IconVerticalSolidList"/>
    <dgm:cxn modelId="{2852E618-8A48-497B-B1AB-4D661B967A70}" type="presParOf" srcId="{4D1CBA42-7351-49C4-96FD-51F7450A0F71}" destId="{FF52CF48-391B-4B01-879A-46EDEEB4BA68}" srcOrd="1" destOrd="0" presId="urn:microsoft.com/office/officeart/2018/2/layout/IconVerticalSolidList"/>
    <dgm:cxn modelId="{8727CDC8-5F98-4683-A3B1-4BC0B9A4A3D2}" type="presParOf" srcId="{4D1CBA42-7351-49C4-96FD-51F7450A0F71}" destId="{74E04FD9-26A0-49F8-AD0F-96A04FD86DDF}" srcOrd="2" destOrd="0" presId="urn:microsoft.com/office/officeart/2018/2/layout/IconVerticalSolidList"/>
    <dgm:cxn modelId="{BBE5BB5E-626E-49E4-9E75-CA692A0208AD}" type="presParOf" srcId="{74E04FD9-26A0-49F8-AD0F-96A04FD86DDF}" destId="{3BCF4CD5-9757-4BBC-B523-E54540D6A8EF}" srcOrd="0" destOrd="0" presId="urn:microsoft.com/office/officeart/2018/2/layout/IconVerticalSolidList"/>
    <dgm:cxn modelId="{04077FC4-9FFE-4339-AABB-48F271B1B191}" type="presParOf" srcId="{74E04FD9-26A0-49F8-AD0F-96A04FD86DDF}" destId="{D6B96197-250E-4827-938F-DDCFF3A19B7D}" srcOrd="1" destOrd="0" presId="urn:microsoft.com/office/officeart/2018/2/layout/IconVerticalSolidList"/>
    <dgm:cxn modelId="{66D65FE2-DBB4-4517-A27E-6B40A4EC4135}" type="presParOf" srcId="{74E04FD9-26A0-49F8-AD0F-96A04FD86DDF}" destId="{ED3D3CF6-9C95-4011-B304-BE48422BAAE1}" srcOrd="2" destOrd="0" presId="urn:microsoft.com/office/officeart/2018/2/layout/IconVerticalSolidList"/>
    <dgm:cxn modelId="{C8ED2146-EA4E-480A-A794-3C350B407AF4}" type="presParOf" srcId="{74E04FD9-26A0-49F8-AD0F-96A04FD86DDF}" destId="{3EFF1DCA-0BA6-4E74-924B-64D80D6003C7}" srcOrd="3" destOrd="0" presId="urn:microsoft.com/office/officeart/2018/2/layout/IconVerticalSolidList"/>
    <dgm:cxn modelId="{DBBAF7EB-785A-426B-85C3-27651AC15B4F}" type="presParOf" srcId="{4D1CBA42-7351-49C4-96FD-51F7450A0F71}" destId="{6F21899E-480E-4D73-8A18-353EF43A0DBC}" srcOrd="3" destOrd="0" presId="urn:microsoft.com/office/officeart/2018/2/layout/IconVerticalSolidList"/>
    <dgm:cxn modelId="{83CE4419-CC22-46D3-8364-C47345087474}" type="presParOf" srcId="{4D1CBA42-7351-49C4-96FD-51F7450A0F71}" destId="{1A9F99EC-D6C7-4297-9B08-3F71564D9A7B}" srcOrd="4" destOrd="0" presId="urn:microsoft.com/office/officeart/2018/2/layout/IconVerticalSolidList"/>
    <dgm:cxn modelId="{494C617F-688C-47C5-AE91-C5EBE58500EA}" type="presParOf" srcId="{1A9F99EC-D6C7-4297-9B08-3F71564D9A7B}" destId="{25244E6E-3079-4199-8981-C18C6A05A66A}" srcOrd="0" destOrd="0" presId="urn:microsoft.com/office/officeart/2018/2/layout/IconVerticalSolidList"/>
    <dgm:cxn modelId="{BBF221E9-52F3-4A8E-B7A3-1138C64C5DA7}" type="presParOf" srcId="{1A9F99EC-D6C7-4297-9B08-3F71564D9A7B}" destId="{D7E0C512-EF98-4D5D-B5FA-575F6B21394F}" srcOrd="1" destOrd="0" presId="urn:microsoft.com/office/officeart/2018/2/layout/IconVerticalSolidList"/>
    <dgm:cxn modelId="{3963A653-812E-4133-886E-28509C2B94A8}" type="presParOf" srcId="{1A9F99EC-D6C7-4297-9B08-3F71564D9A7B}" destId="{F10AEF27-DFF9-4C9A-BDF7-30B528A1BCF0}" srcOrd="2" destOrd="0" presId="urn:microsoft.com/office/officeart/2018/2/layout/IconVerticalSolidList"/>
    <dgm:cxn modelId="{4F2BD483-F345-4740-8020-B27CF385EF19}" type="presParOf" srcId="{1A9F99EC-D6C7-4297-9B08-3F71564D9A7B}" destId="{A938931D-20CD-4E06-AF9B-E6A3F91343EC}" srcOrd="3" destOrd="0" presId="urn:microsoft.com/office/officeart/2018/2/layout/IconVerticalSolidList"/>
    <dgm:cxn modelId="{556BFC12-3C7E-4AFB-AF04-8D69F925894F}" type="presParOf" srcId="{4D1CBA42-7351-49C4-96FD-51F7450A0F71}" destId="{345CE54C-48D4-4F10-8373-394352A6E5ED}" srcOrd="5" destOrd="0" presId="urn:microsoft.com/office/officeart/2018/2/layout/IconVerticalSolidList"/>
    <dgm:cxn modelId="{28CC27C2-43EA-40CA-8185-52453CF774B9}" type="presParOf" srcId="{4D1CBA42-7351-49C4-96FD-51F7450A0F71}" destId="{F625263B-BAAC-4B61-B635-3B01CCBBF115}" srcOrd="6" destOrd="0" presId="urn:microsoft.com/office/officeart/2018/2/layout/IconVerticalSolidList"/>
    <dgm:cxn modelId="{971E71D5-AD97-4CBE-9E7A-2C92F45DE3E6}" type="presParOf" srcId="{F625263B-BAAC-4B61-B635-3B01CCBBF115}" destId="{93524960-17C2-4A1E-8212-CF1799BA5B86}" srcOrd="0" destOrd="0" presId="urn:microsoft.com/office/officeart/2018/2/layout/IconVerticalSolidList"/>
    <dgm:cxn modelId="{5D567985-F8EE-41FB-9CB4-78E56419D689}" type="presParOf" srcId="{F625263B-BAAC-4B61-B635-3B01CCBBF115}" destId="{BF5934BA-BC72-4A12-8659-006F07D5A901}" srcOrd="1" destOrd="0" presId="urn:microsoft.com/office/officeart/2018/2/layout/IconVerticalSolidList"/>
    <dgm:cxn modelId="{D459AC4A-7EFB-42A2-A504-A480A02B92AD}" type="presParOf" srcId="{F625263B-BAAC-4B61-B635-3B01CCBBF115}" destId="{9D8A0053-0839-4518-AE68-8ADFFA971200}" srcOrd="2" destOrd="0" presId="urn:microsoft.com/office/officeart/2018/2/layout/IconVerticalSolidList"/>
    <dgm:cxn modelId="{63BBCABC-AABB-4606-8C45-E9166829656A}" type="presParOf" srcId="{F625263B-BAAC-4B61-B635-3B01CCBBF115}" destId="{00F57ED5-34E8-498C-8988-406958688DB2}" srcOrd="3" destOrd="0" presId="urn:microsoft.com/office/officeart/2018/2/layout/IconVerticalSolidList"/>
    <dgm:cxn modelId="{AC723181-97D1-4CF1-8AB8-1619324F2269}" type="presParOf" srcId="{4D1CBA42-7351-49C4-96FD-51F7450A0F71}" destId="{4D2A4922-E926-44BA-9C3B-7FBD3AF000F9}" srcOrd="7" destOrd="0" presId="urn:microsoft.com/office/officeart/2018/2/layout/IconVerticalSolidList"/>
    <dgm:cxn modelId="{57D22110-24CE-4B7B-92AC-9F175A50A781}" type="presParOf" srcId="{4D1CBA42-7351-49C4-96FD-51F7450A0F71}" destId="{2B518E1A-36DE-41E7-BA96-69A627520EFB}" srcOrd="8" destOrd="0" presId="urn:microsoft.com/office/officeart/2018/2/layout/IconVerticalSolidList"/>
    <dgm:cxn modelId="{80ABDCA5-1C11-467E-95E6-D4D8FAFAC326}" type="presParOf" srcId="{2B518E1A-36DE-41E7-BA96-69A627520EFB}" destId="{7A49BE04-4509-4444-82F5-ED8D52A45E97}" srcOrd="0" destOrd="0" presId="urn:microsoft.com/office/officeart/2018/2/layout/IconVerticalSolidList"/>
    <dgm:cxn modelId="{A15C147F-D9EE-4622-9FE8-A60DAA2F325E}" type="presParOf" srcId="{2B518E1A-36DE-41E7-BA96-69A627520EFB}" destId="{8873C758-23F6-4760-9B63-6312BBDFB5BA}" srcOrd="1" destOrd="0" presId="urn:microsoft.com/office/officeart/2018/2/layout/IconVerticalSolidList"/>
    <dgm:cxn modelId="{C8B181A0-F9DF-4691-8F25-AF572AB42BD0}" type="presParOf" srcId="{2B518E1A-36DE-41E7-BA96-69A627520EFB}" destId="{6632E20E-20C0-4447-8FB6-34D8ADC4715A}" srcOrd="2" destOrd="0" presId="urn:microsoft.com/office/officeart/2018/2/layout/IconVerticalSolidList"/>
    <dgm:cxn modelId="{04C63EDC-11B2-45BD-A002-70BE0200FCBC}" type="presParOf" srcId="{2B518E1A-36DE-41E7-BA96-69A627520EFB}" destId="{FC9CC115-BE5F-4FB5-A306-A881A33C0C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9824BF-5CB7-4B3F-811C-AB7531581AC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01ED2-865C-40C6-8F0B-934E2733166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/>
            <a:t>Axon indblik er målrettet til at håndtere sektorovergangen. </a:t>
          </a:r>
          <a:endParaRPr lang="en-US"/>
        </a:p>
      </dgm:t>
    </dgm:pt>
    <dgm:pt modelId="{DB2D6F59-1CB2-470C-980F-2A597D4127B3}" type="parTrans" cxnId="{FBB5FB5F-5202-4685-A0C8-D454276B9625}">
      <dgm:prSet/>
      <dgm:spPr/>
      <dgm:t>
        <a:bodyPr/>
        <a:lstStyle/>
        <a:p>
          <a:endParaRPr lang="en-US"/>
        </a:p>
      </dgm:t>
    </dgm:pt>
    <dgm:pt modelId="{B4679BD2-CBE8-419C-B042-2494E7757811}" type="sibTrans" cxnId="{FBB5FB5F-5202-4685-A0C8-D454276B9625}">
      <dgm:prSet/>
      <dgm:spPr/>
      <dgm:t>
        <a:bodyPr/>
        <a:lstStyle/>
        <a:p>
          <a:endParaRPr lang="en-US"/>
        </a:p>
      </dgm:t>
    </dgm:pt>
    <dgm:pt modelId="{235C3A53-3A38-4727-B63A-6FBA74EC67C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/>
            <a:t>Viser relevant information for kommunale medarbejdere</a:t>
          </a:r>
          <a:endParaRPr lang="en-US"/>
        </a:p>
      </dgm:t>
    </dgm:pt>
    <dgm:pt modelId="{EEF22DF3-EF5B-42BB-8348-CEF41E4E59C3}" type="parTrans" cxnId="{282BA1D1-5EA6-4769-A329-A0EFA3AAEA73}">
      <dgm:prSet/>
      <dgm:spPr/>
      <dgm:t>
        <a:bodyPr/>
        <a:lstStyle/>
        <a:p>
          <a:endParaRPr lang="en-US"/>
        </a:p>
      </dgm:t>
    </dgm:pt>
    <dgm:pt modelId="{65E6840B-AC7C-401B-92E6-4DFCFE664E43}" type="sibTrans" cxnId="{282BA1D1-5EA6-4769-A329-A0EFA3AAEA73}">
      <dgm:prSet/>
      <dgm:spPr/>
      <dgm:t>
        <a:bodyPr/>
        <a:lstStyle/>
        <a:p>
          <a:endParaRPr lang="en-US"/>
        </a:p>
      </dgm:t>
    </dgm:pt>
    <dgm:pt modelId="{664F7288-24B8-4511-9644-CA9287D6B67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/>
            <a:t>Roller definerer adgang til specifik information/dokumentation</a:t>
          </a:r>
          <a:endParaRPr lang="en-US"/>
        </a:p>
      </dgm:t>
    </dgm:pt>
    <dgm:pt modelId="{C157E58D-4B65-4D6F-95E9-BE02AA708998}" type="parTrans" cxnId="{081A84F2-AB62-416F-921E-ED85CA40B1A4}">
      <dgm:prSet/>
      <dgm:spPr/>
      <dgm:t>
        <a:bodyPr/>
        <a:lstStyle/>
        <a:p>
          <a:endParaRPr lang="en-US"/>
        </a:p>
      </dgm:t>
    </dgm:pt>
    <dgm:pt modelId="{A8CEE782-7D5B-4A6B-82E7-6E93A045249C}" type="sibTrans" cxnId="{081A84F2-AB62-416F-921E-ED85CA40B1A4}">
      <dgm:prSet/>
      <dgm:spPr/>
      <dgm:t>
        <a:bodyPr/>
        <a:lstStyle/>
        <a:p>
          <a:endParaRPr lang="en-US"/>
        </a:p>
      </dgm:t>
    </dgm:pt>
    <dgm:pt modelId="{1A2FDC48-B373-4612-8D6B-CA9976B6106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/>
            <a:t>Målrettet og faglig visning</a:t>
          </a:r>
          <a:endParaRPr lang="en-US"/>
        </a:p>
      </dgm:t>
    </dgm:pt>
    <dgm:pt modelId="{ABAC6E72-D759-417F-9565-23BCB185D011}" type="parTrans" cxnId="{1C6FB112-22A1-4F65-AC65-5A63E3EC65CE}">
      <dgm:prSet/>
      <dgm:spPr/>
      <dgm:t>
        <a:bodyPr/>
        <a:lstStyle/>
        <a:p>
          <a:endParaRPr lang="en-US"/>
        </a:p>
      </dgm:t>
    </dgm:pt>
    <dgm:pt modelId="{A53FC599-FC45-48C2-BD3E-06F74ADB2861}" type="sibTrans" cxnId="{1C6FB112-22A1-4F65-AC65-5A63E3EC65CE}">
      <dgm:prSet/>
      <dgm:spPr/>
      <dgm:t>
        <a:bodyPr/>
        <a:lstStyle/>
        <a:p>
          <a:endParaRPr lang="en-US"/>
        </a:p>
      </dgm:t>
    </dgm:pt>
    <dgm:pt modelId="{3C3E8B26-0DD0-4F99-8A63-C87A5A7B6B64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/>
            <a:t>Viser data i realtid </a:t>
          </a:r>
          <a:endParaRPr lang="en-US"/>
        </a:p>
      </dgm:t>
    </dgm:pt>
    <dgm:pt modelId="{FBD1AEB7-787B-4675-91FA-2642F179F7BF}" type="parTrans" cxnId="{FC4FCBE3-7887-4687-AA68-AAE7936A3E95}">
      <dgm:prSet/>
      <dgm:spPr/>
      <dgm:t>
        <a:bodyPr/>
        <a:lstStyle/>
        <a:p>
          <a:endParaRPr lang="en-US"/>
        </a:p>
      </dgm:t>
    </dgm:pt>
    <dgm:pt modelId="{9FEBB724-C41B-4295-A492-89BB0EA0FDD1}" type="sibTrans" cxnId="{FC4FCBE3-7887-4687-AA68-AAE7936A3E95}">
      <dgm:prSet/>
      <dgm:spPr/>
      <dgm:t>
        <a:bodyPr/>
        <a:lstStyle/>
        <a:p>
          <a:endParaRPr lang="en-US"/>
        </a:p>
      </dgm:t>
    </dgm:pt>
    <dgm:pt modelId="{392CF88C-2CBF-45E1-BF31-C0B25C9D70C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0" i="0"/>
            <a:t>Viser den medicin der er givet under indlæggelse </a:t>
          </a:r>
          <a:endParaRPr lang="en-US"/>
        </a:p>
      </dgm:t>
    </dgm:pt>
    <dgm:pt modelId="{17F42D17-94DD-4A8D-ACB9-3B561C697690}" type="parTrans" cxnId="{C11BDA5F-E66D-48F3-925E-0643CFC81972}">
      <dgm:prSet/>
      <dgm:spPr/>
      <dgm:t>
        <a:bodyPr/>
        <a:lstStyle/>
        <a:p>
          <a:endParaRPr lang="en-US"/>
        </a:p>
      </dgm:t>
    </dgm:pt>
    <dgm:pt modelId="{DA4255BF-A829-4548-B0A9-476F48696EE4}" type="sibTrans" cxnId="{C11BDA5F-E66D-48F3-925E-0643CFC81972}">
      <dgm:prSet/>
      <dgm:spPr/>
      <dgm:t>
        <a:bodyPr/>
        <a:lstStyle/>
        <a:p>
          <a:endParaRPr lang="en-US"/>
        </a:p>
      </dgm:t>
    </dgm:pt>
    <dgm:pt modelId="{BA79B47D-DE52-4AFC-B46E-E3C7A80E0AA3}" type="pres">
      <dgm:prSet presAssocID="{779824BF-5CB7-4B3F-811C-AB7531581AC8}" presName="root" presStyleCnt="0">
        <dgm:presLayoutVars>
          <dgm:dir/>
          <dgm:resizeHandles val="exact"/>
        </dgm:presLayoutVars>
      </dgm:prSet>
      <dgm:spPr/>
    </dgm:pt>
    <dgm:pt modelId="{82D7A3D3-A5DD-488A-AF53-472EC92E4438}" type="pres">
      <dgm:prSet presAssocID="{8C001ED2-865C-40C6-8F0B-934E27331660}" presName="compNode" presStyleCnt="0"/>
      <dgm:spPr/>
    </dgm:pt>
    <dgm:pt modelId="{47B6405E-6A0B-4784-971A-5B21C6C161C6}" type="pres">
      <dgm:prSet presAssocID="{8C001ED2-865C-40C6-8F0B-934E273316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43ADB4C7-7263-4907-BCB3-D44B8E1A5051}" type="pres">
      <dgm:prSet presAssocID="{8C001ED2-865C-40C6-8F0B-934E27331660}" presName="spaceRect" presStyleCnt="0"/>
      <dgm:spPr/>
    </dgm:pt>
    <dgm:pt modelId="{00F71225-32C0-46F2-BD4F-E82F8370A9DE}" type="pres">
      <dgm:prSet presAssocID="{8C001ED2-865C-40C6-8F0B-934E27331660}" presName="textRect" presStyleLbl="revTx" presStyleIdx="0" presStyleCnt="6">
        <dgm:presLayoutVars>
          <dgm:chMax val="1"/>
          <dgm:chPref val="1"/>
        </dgm:presLayoutVars>
      </dgm:prSet>
      <dgm:spPr/>
    </dgm:pt>
    <dgm:pt modelId="{A8E53D91-8063-412A-A5D0-6F878040BCD1}" type="pres">
      <dgm:prSet presAssocID="{B4679BD2-CBE8-419C-B042-2494E7757811}" presName="sibTrans" presStyleCnt="0"/>
      <dgm:spPr/>
    </dgm:pt>
    <dgm:pt modelId="{5864FA05-B3FD-4D1D-8402-9AE0A1FFE69D}" type="pres">
      <dgm:prSet presAssocID="{235C3A53-3A38-4727-B63A-6FBA74EC67C6}" presName="compNode" presStyleCnt="0"/>
      <dgm:spPr/>
    </dgm:pt>
    <dgm:pt modelId="{9C67FC08-4A4A-4EA0-AA0C-187F531E2A79}" type="pres">
      <dgm:prSet presAssocID="{235C3A53-3A38-4727-B63A-6FBA74EC67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D8AD0E5E-E560-4233-B781-612DBF6DB4D1}" type="pres">
      <dgm:prSet presAssocID="{235C3A53-3A38-4727-B63A-6FBA74EC67C6}" presName="spaceRect" presStyleCnt="0"/>
      <dgm:spPr/>
    </dgm:pt>
    <dgm:pt modelId="{36A14787-3983-4EB0-ADE3-D26947EA11C0}" type="pres">
      <dgm:prSet presAssocID="{235C3A53-3A38-4727-B63A-6FBA74EC67C6}" presName="textRect" presStyleLbl="revTx" presStyleIdx="1" presStyleCnt="6">
        <dgm:presLayoutVars>
          <dgm:chMax val="1"/>
          <dgm:chPref val="1"/>
        </dgm:presLayoutVars>
      </dgm:prSet>
      <dgm:spPr/>
    </dgm:pt>
    <dgm:pt modelId="{C7A22812-ABC8-4E6B-B92A-825A081A75E6}" type="pres">
      <dgm:prSet presAssocID="{65E6840B-AC7C-401B-92E6-4DFCFE664E43}" presName="sibTrans" presStyleCnt="0"/>
      <dgm:spPr/>
    </dgm:pt>
    <dgm:pt modelId="{1CEACEFB-010F-4C53-A960-27BFB5A1EA20}" type="pres">
      <dgm:prSet presAssocID="{664F7288-24B8-4511-9644-CA9287D6B673}" presName="compNode" presStyleCnt="0"/>
      <dgm:spPr/>
    </dgm:pt>
    <dgm:pt modelId="{B93B8992-812B-4DEA-B50A-6AA5F9B1C70A}" type="pres">
      <dgm:prSet presAssocID="{664F7288-24B8-4511-9644-CA9287D6B67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ki"/>
        </a:ext>
      </dgm:extLst>
    </dgm:pt>
    <dgm:pt modelId="{57BD0309-8115-473D-83D3-D4741CA62CF5}" type="pres">
      <dgm:prSet presAssocID="{664F7288-24B8-4511-9644-CA9287D6B673}" presName="spaceRect" presStyleCnt="0"/>
      <dgm:spPr/>
    </dgm:pt>
    <dgm:pt modelId="{0F27AC6D-D3F6-49C2-814F-A4DC7C0E6D4B}" type="pres">
      <dgm:prSet presAssocID="{664F7288-24B8-4511-9644-CA9287D6B673}" presName="textRect" presStyleLbl="revTx" presStyleIdx="2" presStyleCnt="6">
        <dgm:presLayoutVars>
          <dgm:chMax val="1"/>
          <dgm:chPref val="1"/>
        </dgm:presLayoutVars>
      </dgm:prSet>
      <dgm:spPr/>
    </dgm:pt>
    <dgm:pt modelId="{E52072BA-F5D4-4536-A707-01AC606C20DA}" type="pres">
      <dgm:prSet presAssocID="{A8CEE782-7D5B-4A6B-82E7-6E93A045249C}" presName="sibTrans" presStyleCnt="0"/>
      <dgm:spPr/>
    </dgm:pt>
    <dgm:pt modelId="{A454D758-15B6-4C98-95CB-2D3141FB9AA0}" type="pres">
      <dgm:prSet presAssocID="{1A2FDC48-B373-4612-8D6B-CA9976B61060}" presName="compNode" presStyleCnt="0"/>
      <dgm:spPr/>
    </dgm:pt>
    <dgm:pt modelId="{06028FBE-2C7D-42F8-8D39-47FF71B97D5C}" type="pres">
      <dgm:prSet presAssocID="{1A2FDC48-B373-4612-8D6B-CA9976B6106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7E83817-A9F3-41FA-994D-161CF287CC44}" type="pres">
      <dgm:prSet presAssocID="{1A2FDC48-B373-4612-8D6B-CA9976B61060}" presName="spaceRect" presStyleCnt="0"/>
      <dgm:spPr/>
    </dgm:pt>
    <dgm:pt modelId="{6B47F96F-CA87-4779-91E1-05549BB96900}" type="pres">
      <dgm:prSet presAssocID="{1A2FDC48-B373-4612-8D6B-CA9976B61060}" presName="textRect" presStyleLbl="revTx" presStyleIdx="3" presStyleCnt="6">
        <dgm:presLayoutVars>
          <dgm:chMax val="1"/>
          <dgm:chPref val="1"/>
        </dgm:presLayoutVars>
      </dgm:prSet>
      <dgm:spPr/>
    </dgm:pt>
    <dgm:pt modelId="{8F62D19B-B451-43FD-B7C6-244C7DDE713C}" type="pres">
      <dgm:prSet presAssocID="{A53FC599-FC45-48C2-BD3E-06F74ADB2861}" presName="sibTrans" presStyleCnt="0"/>
      <dgm:spPr/>
    </dgm:pt>
    <dgm:pt modelId="{5D9A0C72-A61F-4644-9533-DEAE8EBF1291}" type="pres">
      <dgm:prSet presAssocID="{3C3E8B26-0DD0-4F99-8A63-C87A5A7B6B64}" presName="compNode" presStyleCnt="0"/>
      <dgm:spPr/>
    </dgm:pt>
    <dgm:pt modelId="{C237600D-EC2D-4130-BECA-7E2FD82CE60E}" type="pres">
      <dgm:prSet presAssocID="{3C3E8B26-0DD0-4F99-8A63-C87A5A7B6B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68BA19D-6D53-4B2C-9E95-A2B079A1881F}" type="pres">
      <dgm:prSet presAssocID="{3C3E8B26-0DD0-4F99-8A63-C87A5A7B6B64}" presName="spaceRect" presStyleCnt="0"/>
      <dgm:spPr/>
    </dgm:pt>
    <dgm:pt modelId="{02BBCCD1-2358-460D-882C-C973AE02F590}" type="pres">
      <dgm:prSet presAssocID="{3C3E8B26-0DD0-4F99-8A63-C87A5A7B6B64}" presName="textRect" presStyleLbl="revTx" presStyleIdx="4" presStyleCnt="6">
        <dgm:presLayoutVars>
          <dgm:chMax val="1"/>
          <dgm:chPref val="1"/>
        </dgm:presLayoutVars>
      </dgm:prSet>
      <dgm:spPr/>
    </dgm:pt>
    <dgm:pt modelId="{1AD72199-E777-48A8-A66D-BE91AE9D29F8}" type="pres">
      <dgm:prSet presAssocID="{9FEBB724-C41B-4295-A492-89BB0EA0FDD1}" presName="sibTrans" presStyleCnt="0"/>
      <dgm:spPr/>
    </dgm:pt>
    <dgm:pt modelId="{C95048FC-E664-497C-BD1E-BC72597A694C}" type="pres">
      <dgm:prSet presAssocID="{392CF88C-2CBF-45E1-BF31-C0B25C9D70C9}" presName="compNode" presStyleCnt="0"/>
      <dgm:spPr/>
    </dgm:pt>
    <dgm:pt modelId="{41E1A191-200A-4E40-A56C-0092A9F63CFA}" type="pres">
      <dgm:prSet presAssocID="{392CF88C-2CBF-45E1-BF31-C0B25C9D70C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"/>
        </a:ext>
      </dgm:extLst>
    </dgm:pt>
    <dgm:pt modelId="{40019B87-10AC-4048-B568-4A0C0F661144}" type="pres">
      <dgm:prSet presAssocID="{392CF88C-2CBF-45E1-BF31-C0B25C9D70C9}" presName="spaceRect" presStyleCnt="0"/>
      <dgm:spPr/>
    </dgm:pt>
    <dgm:pt modelId="{AC45D1B9-B9CA-4FFD-A3FF-A86FB5AD008A}" type="pres">
      <dgm:prSet presAssocID="{392CF88C-2CBF-45E1-BF31-C0B25C9D70C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C6FB112-22A1-4F65-AC65-5A63E3EC65CE}" srcId="{779824BF-5CB7-4B3F-811C-AB7531581AC8}" destId="{1A2FDC48-B373-4612-8D6B-CA9976B61060}" srcOrd="3" destOrd="0" parTransId="{ABAC6E72-D759-417F-9565-23BCB185D011}" sibTransId="{A53FC599-FC45-48C2-BD3E-06F74ADB2861}"/>
    <dgm:cxn modelId="{AAC5ED31-C428-471A-AE49-5B50DE0FD7E2}" type="presOf" srcId="{664F7288-24B8-4511-9644-CA9287D6B673}" destId="{0F27AC6D-D3F6-49C2-814F-A4DC7C0E6D4B}" srcOrd="0" destOrd="0" presId="urn:microsoft.com/office/officeart/2018/2/layout/IconLabelList"/>
    <dgm:cxn modelId="{F2F43840-F929-4942-A0EB-F3A2AF6A2DC9}" type="presOf" srcId="{1A2FDC48-B373-4612-8D6B-CA9976B61060}" destId="{6B47F96F-CA87-4779-91E1-05549BB96900}" srcOrd="0" destOrd="0" presId="urn:microsoft.com/office/officeart/2018/2/layout/IconLabelList"/>
    <dgm:cxn modelId="{C11BDA5F-E66D-48F3-925E-0643CFC81972}" srcId="{779824BF-5CB7-4B3F-811C-AB7531581AC8}" destId="{392CF88C-2CBF-45E1-BF31-C0B25C9D70C9}" srcOrd="5" destOrd="0" parTransId="{17F42D17-94DD-4A8D-ACB9-3B561C697690}" sibTransId="{DA4255BF-A829-4548-B0A9-476F48696EE4}"/>
    <dgm:cxn modelId="{FBB5FB5F-5202-4685-A0C8-D454276B9625}" srcId="{779824BF-5CB7-4B3F-811C-AB7531581AC8}" destId="{8C001ED2-865C-40C6-8F0B-934E27331660}" srcOrd="0" destOrd="0" parTransId="{DB2D6F59-1CB2-470C-980F-2A597D4127B3}" sibTransId="{B4679BD2-CBE8-419C-B042-2494E7757811}"/>
    <dgm:cxn modelId="{AE07B96E-F3B4-4591-883F-0F41C76D97FC}" type="presOf" srcId="{235C3A53-3A38-4727-B63A-6FBA74EC67C6}" destId="{36A14787-3983-4EB0-ADE3-D26947EA11C0}" srcOrd="0" destOrd="0" presId="urn:microsoft.com/office/officeart/2018/2/layout/IconLabelList"/>
    <dgm:cxn modelId="{3716B28F-32C1-429F-911F-86A75F624420}" type="presOf" srcId="{3C3E8B26-0DD0-4F99-8A63-C87A5A7B6B64}" destId="{02BBCCD1-2358-460D-882C-C973AE02F590}" srcOrd="0" destOrd="0" presId="urn:microsoft.com/office/officeart/2018/2/layout/IconLabelList"/>
    <dgm:cxn modelId="{AB4871CD-BC65-496F-903B-2F0D0D0A260A}" type="presOf" srcId="{392CF88C-2CBF-45E1-BF31-C0B25C9D70C9}" destId="{AC45D1B9-B9CA-4FFD-A3FF-A86FB5AD008A}" srcOrd="0" destOrd="0" presId="urn:microsoft.com/office/officeart/2018/2/layout/IconLabelList"/>
    <dgm:cxn modelId="{282BA1D1-5EA6-4769-A329-A0EFA3AAEA73}" srcId="{779824BF-5CB7-4B3F-811C-AB7531581AC8}" destId="{235C3A53-3A38-4727-B63A-6FBA74EC67C6}" srcOrd="1" destOrd="0" parTransId="{EEF22DF3-EF5B-42BB-8348-CEF41E4E59C3}" sibTransId="{65E6840B-AC7C-401B-92E6-4DFCFE664E43}"/>
    <dgm:cxn modelId="{FC4FCBE3-7887-4687-AA68-AAE7936A3E95}" srcId="{779824BF-5CB7-4B3F-811C-AB7531581AC8}" destId="{3C3E8B26-0DD0-4F99-8A63-C87A5A7B6B64}" srcOrd="4" destOrd="0" parTransId="{FBD1AEB7-787B-4675-91FA-2642F179F7BF}" sibTransId="{9FEBB724-C41B-4295-A492-89BB0EA0FDD1}"/>
    <dgm:cxn modelId="{05564DF0-F2BD-4BAF-9180-FAAA1500EDB8}" type="presOf" srcId="{779824BF-5CB7-4B3F-811C-AB7531581AC8}" destId="{BA79B47D-DE52-4AFC-B46E-E3C7A80E0AA3}" srcOrd="0" destOrd="0" presId="urn:microsoft.com/office/officeart/2018/2/layout/IconLabelList"/>
    <dgm:cxn modelId="{081A84F2-AB62-416F-921E-ED85CA40B1A4}" srcId="{779824BF-5CB7-4B3F-811C-AB7531581AC8}" destId="{664F7288-24B8-4511-9644-CA9287D6B673}" srcOrd="2" destOrd="0" parTransId="{C157E58D-4B65-4D6F-95E9-BE02AA708998}" sibTransId="{A8CEE782-7D5B-4A6B-82E7-6E93A045249C}"/>
    <dgm:cxn modelId="{141857F5-AB26-4B86-B318-9F430C1B2868}" type="presOf" srcId="{8C001ED2-865C-40C6-8F0B-934E27331660}" destId="{00F71225-32C0-46F2-BD4F-E82F8370A9DE}" srcOrd="0" destOrd="0" presId="urn:microsoft.com/office/officeart/2018/2/layout/IconLabelList"/>
    <dgm:cxn modelId="{6942DBF5-BE56-41A4-A11E-2440B27DA04F}" type="presParOf" srcId="{BA79B47D-DE52-4AFC-B46E-E3C7A80E0AA3}" destId="{82D7A3D3-A5DD-488A-AF53-472EC92E4438}" srcOrd="0" destOrd="0" presId="urn:microsoft.com/office/officeart/2018/2/layout/IconLabelList"/>
    <dgm:cxn modelId="{93FF5DFD-D007-4277-8ACF-D0DAB6C9BC18}" type="presParOf" srcId="{82D7A3D3-A5DD-488A-AF53-472EC92E4438}" destId="{47B6405E-6A0B-4784-971A-5B21C6C161C6}" srcOrd="0" destOrd="0" presId="urn:microsoft.com/office/officeart/2018/2/layout/IconLabelList"/>
    <dgm:cxn modelId="{C6018D48-543E-45CE-9C49-CD693D73BA9B}" type="presParOf" srcId="{82D7A3D3-A5DD-488A-AF53-472EC92E4438}" destId="{43ADB4C7-7263-4907-BCB3-D44B8E1A5051}" srcOrd="1" destOrd="0" presId="urn:microsoft.com/office/officeart/2018/2/layout/IconLabelList"/>
    <dgm:cxn modelId="{646A2FDF-D862-4DAD-B855-A476D875AF5E}" type="presParOf" srcId="{82D7A3D3-A5DD-488A-AF53-472EC92E4438}" destId="{00F71225-32C0-46F2-BD4F-E82F8370A9DE}" srcOrd="2" destOrd="0" presId="urn:microsoft.com/office/officeart/2018/2/layout/IconLabelList"/>
    <dgm:cxn modelId="{D04EA1BC-EEAD-4C1A-B7AF-8C66157E7574}" type="presParOf" srcId="{BA79B47D-DE52-4AFC-B46E-E3C7A80E0AA3}" destId="{A8E53D91-8063-412A-A5D0-6F878040BCD1}" srcOrd="1" destOrd="0" presId="urn:microsoft.com/office/officeart/2018/2/layout/IconLabelList"/>
    <dgm:cxn modelId="{3A34F12A-1926-469B-87C4-B6DAE8BCC88C}" type="presParOf" srcId="{BA79B47D-DE52-4AFC-B46E-E3C7A80E0AA3}" destId="{5864FA05-B3FD-4D1D-8402-9AE0A1FFE69D}" srcOrd="2" destOrd="0" presId="urn:microsoft.com/office/officeart/2018/2/layout/IconLabelList"/>
    <dgm:cxn modelId="{6FE0A960-7A8C-4636-AC0B-B656B26E27F8}" type="presParOf" srcId="{5864FA05-B3FD-4D1D-8402-9AE0A1FFE69D}" destId="{9C67FC08-4A4A-4EA0-AA0C-187F531E2A79}" srcOrd="0" destOrd="0" presId="urn:microsoft.com/office/officeart/2018/2/layout/IconLabelList"/>
    <dgm:cxn modelId="{D0400721-3DCD-4101-BFD3-3C80392AD95F}" type="presParOf" srcId="{5864FA05-B3FD-4D1D-8402-9AE0A1FFE69D}" destId="{D8AD0E5E-E560-4233-B781-612DBF6DB4D1}" srcOrd="1" destOrd="0" presId="urn:microsoft.com/office/officeart/2018/2/layout/IconLabelList"/>
    <dgm:cxn modelId="{1D57DE4B-AC3B-4C84-B50B-7945A06FF872}" type="presParOf" srcId="{5864FA05-B3FD-4D1D-8402-9AE0A1FFE69D}" destId="{36A14787-3983-4EB0-ADE3-D26947EA11C0}" srcOrd="2" destOrd="0" presId="urn:microsoft.com/office/officeart/2018/2/layout/IconLabelList"/>
    <dgm:cxn modelId="{F34FE507-415C-4273-B15B-F0378CE3430C}" type="presParOf" srcId="{BA79B47D-DE52-4AFC-B46E-E3C7A80E0AA3}" destId="{C7A22812-ABC8-4E6B-B92A-825A081A75E6}" srcOrd="3" destOrd="0" presId="urn:microsoft.com/office/officeart/2018/2/layout/IconLabelList"/>
    <dgm:cxn modelId="{BDE13310-5799-4080-B696-8772EC891262}" type="presParOf" srcId="{BA79B47D-DE52-4AFC-B46E-E3C7A80E0AA3}" destId="{1CEACEFB-010F-4C53-A960-27BFB5A1EA20}" srcOrd="4" destOrd="0" presId="urn:microsoft.com/office/officeart/2018/2/layout/IconLabelList"/>
    <dgm:cxn modelId="{ED0343ED-CA25-4C1D-A924-667B87187372}" type="presParOf" srcId="{1CEACEFB-010F-4C53-A960-27BFB5A1EA20}" destId="{B93B8992-812B-4DEA-B50A-6AA5F9B1C70A}" srcOrd="0" destOrd="0" presId="urn:microsoft.com/office/officeart/2018/2/layout/IconLabelList"/>
    <dgm:cxn modelId="{77303822-FBA8-46E1-90A4-220ACC686738}" type="presParOf" srcId="{1CEACEFB-010F-4C53-A960-27BFB5A1EA20}" destId="{57BD0309-8115-473D-83D3-D4741CA62CF5}" srcOrd="1" destOrd="0" presId="urn:microsoft.com/office/officeart/2018/2/layout/IconLabelList"/>
    <dgm:cxn modelId="{D4BBD7E3-DC2E-467F-8C0D-AC41CD5CBADB}" type="presParOf" srcId="{1CEACEFB-010F-4C53-A960-27BFB5A1EA20}" destId="{0F27AC6D-D3F6-49C2-814F-A4DC7C0E6D4B}" srcOrd="2" destOrd="0" presId="urn:microsoft.com/office/officeart/2018/2/layout/IconLabelList"/>
    <dgm:cxn modelId="{BBE3C004-0EDB-4D05-B931-B93EAEE95296}" type="presParOf" srcId="{BA79B47D-DE52-4AFC-B46E-E3C7A80E0AA3}" destId="{E52072BA-F5D4-4536-A707-01AC606C20DA}" srcOrd="5" destOrd="0" presId="urn:microsoft.com/office/officeart/2018/2/layout/IconLabelList"/>
    <dgm:cxn modelId="{1BD91637-1F3D-4273-8F6E-21D49ED93298}" type="presParOf" srcId="{BA79B47D-DE52-4AFC-B46E-E3C7A80E0AA3}" destId="{A454D758-15B6-4C98-95CB-2D3141FB9AA0}" srcOrd="6" destOrd="0" presId="urn:microsoft.com/office/officeart/2018/2/layout/IconLabelList"/>
    <dgm:cxn modelId="{999F79C8-2FE5-445A-A4A4-965F101F437E}" type="presParOf" srcId="{A454D758-15B6-4C98-95CB-2D3141FB9AA0}" destId="{06028FBE-2C7D-42F8-8D39-47FF71B97D5C}" srcOrd="0" destOrd="0" presId="urn:microsoft.com/office/officeart/2018/2/layout/IconLabelList"/>
    <dgm:cxn modelId="{C944051E-C0D2-4AEE-9569-93D6C387E418}" type="presParOf" srcId="{A454D758-15B6-4C98-95CB-2D3141FB9AA0}" destId="{27E83817-A9F3-41FA-994D-161CF287CC44}" srcOrd="1" destOrd="0" presId="urn:microsoft.com/office/officeart/2018/2/layout/IconLabelList"/>
    <dgm:cxn modelId="{BE136B56-5A4F-42B5-A014-861BAE154E58}" type="presParOf" srcId="{A454D758-15B6-4C98-95CB-2D3141FB9AA0}" destId="{6B47F96F-CA87-4779-91E1-05549BB96900}" srcOrd="2" destOrd="0" presId="urn:microsoft.com/office/officeart/2018/2/layout/IconLabelList"/>
    <dgm:cxn modelId="{30D3D393-12A8-4972-A682-F40A214CCFF7}" type="presParOf" srcId="{BA79B47D-DE52-4AFC-B46E-E3C7A80E0AA3}" destId="{8F62D19B-B451-43FD-B7C6-244C7DDE713C}" srcOrd="7" destOrd="0" presId="urn:microsoft.com/office/officeart/2018/2/layout/IconLabelList"/>
    <dgm:cxn modelId="{6BAA598E-9ACB-4BBB-B64F-B93E42E32B37}" type="presParOf" srcId="{BA79B47D-DE52-4AFC-B46E-E3C7A80E0AA3}" destId="{5D9A0C72-A61F-4644-9533-DEAE8EBF1291}" srcOrd="8" destOrd="0" presId="urn:microsoft.com/office/officeart/2018/2/layout/IconLabelList"/>
    <dgm:cxn modelId="{B1F22CB3-EC0F-41A5-B901-534D92723D97}" type="presParOf" srcId="{5D9A0C72-A61F-4644-9533-DEAE8EBF1291}" destId="{C237600D-EC2D-4130-BECA-7E2FD82CE60E}" srcOrd="0" destOrd="0" presId="urn:microsoft.com/office/officeart/2018/2/layout/IconLabelList"/>
    <dgm:cxn modelId="{FCCBF460-D283-47A1-8EEA-8488414BC31E}" type="presParOf" srcId="{5D9A0C72-A61F-4644-9533-DEAE8EBF1291}" destId="{968BA19D-6D53-4B2C-9E95-A2B079A1881F}" srcOrd="1" destOrd="0" presId="urn:microsoft.com/office/officeart/2018/2/layout/IconLabelList"/>
    <dgm:cxn modelId="{E0B2281B-E8CE-460F-900F-14519BBE6117}" type="presParOf" srcId="{5D9A0C72-A61F-4644-9533-DEAE8EBF1291}" destId="{02BBCCD1-2358-460D-882C-C973AE02F590}" srcOrd="2" destOrd="0" presId="urn:microsoft.com/office/officeart/2018/2/layout/IconLabelList"/>
    <dgm:cxn modelId="{19AFDA88-648E-4282-8590-10E00A56435A}" type="presParOf" srcId="{BA79B47D-DE52-4AFC-B46E-E3C7A80E0AA3}" destId="{1AD72199-E777-48A8-A66D-BE91AE9D29F8}" srcOrd="9" destOrd="0" presId="urn:microsoft.com/office/officeart/2018/2/layout/IconLabelList"/>
    <dgm:cxn modelId="{36156A5E-DA81-4C48-862B-A46E29D9BE9E}" type="presParOf" srcId="{BA79B47D-DE52-4AFC-B46E-E3C7A80E0AA3}" destId="{C95048FC-E664-497C-BD1E-BC72597A694C}" srcOrd="10" destOrd="0" presId="urn:microsoft.com/office/officeart/2018/2/layout/IconLabelList"/>
    <dgm:cxn modelId="{B212925F-461A-49E1-B4B6-0367951D418C}" type="presParOf" srcId="{C95048FC-E664-497C-BD1E-BC72597A694C}" destId="{41E1A191-200A-4E40-A56C-0092A9F63CFA}" srcOrd="0" destOrd="0" presId="urn:microsoft.com/office/officeart/2018/2/layout/IconLabelList"/>
    <dgm:cxn modelId="{99EA37DE-84D0-4929-81EA-26D13F202367}" type="presParOf" srcId="{C95048FC-E664-497C-BD1E-BC72597A694C}" destId="{40019B87-10AC-4048-B568-4A0C0F661144}" srcOrd="1" destOrd="0" presId="urn:microsoft.com/office/officeart/2018/2/layout/IconLabelList"/>
    <dgm:cxn modelId="{3AA82677-8DB6-4F85-92E6-B3552C5F3426}" type="presParOf" srcId="{C95048FC-E664-497C-BD1E-BC72597A694C}" destId="{AC45D1B9-B9CA-4FFD-A3FF-A86FB5AD008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EEACA-D18B-4E68-8BDA-1F9CC8EA1D9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C92347-8561-4240-8444-3A8705EB5438}">
      <dgm:prSet/>
      <dgm:spPr/>
      <dgm:t>
        <a:bodyPr/>
        <a:lstStyle/>
        <a:p>
          <a:r>
            <a:rPr lang="da-DK" b="1" i="0"/>
            <a:t>eJournalen / Sundhedsjournal klinikervisning </a:t>
          </a:r>
          <a:endParaRPr lang="en-US"/>
        </a:p>
      </dgm:t>
    </dgm:pt>
    <dgm:pt modelId="{A6DF1479-02A5-48BA-8E65-5F6C1BC065AC}" type="parTrans" cxnId="{51870E29-AE45-4EAA-B473-54A2EC96F48A}">
      <dgm:prSet/>
      <dgm:spPr/>
      <dgm:t>
        <a:bodyPr/>
        <a:lstStyle/>
        <a:p>
          <a:endParaRPr lang="en-US"/>
        </a:p>
      </dgm:t>
    </dgm:pt>
    <dgm:pt modelId="{DD840ECA-E6ED-44E9-9B8E-25DB5AA638F3}" type="sibTrans" cxnId="{51870E29-AE45-4EAA-B473-54A2EC96F48A}">
      <dgm:prSet/>
      <dgm:spPr/>
      <dgm:t>
        <a:bodyPr/>
        <a:lstStyle/>
        <a:p>
          <a:endParaRPr lang="en-US"/>
        </a:p>
      </dgm:t>
    </dgm:pt>
    <dgm:pt modelId="{36A0C3A0-45B4-49E9-9E79-F48222B9A9D0}">
      <dgm:prSet/>
      <dgm:spPr/>
      <dgm:t>
        <a:bodyPr/>
        <a:lstStyle/>
        <a:p>
          <a:r>
            <a:rPr lang="da-DK" b="0" i="0" dirty="0"/>
            <a:t>Viser alle de informationer, som er indberettet til Sundhedsjournalen. </a:t>
          </a:r>
          <a:endParaRPr lang="en-US" dirty="0"/>
        </a:p>
      </dgm:t>
    </dgm:pt>
    <dgm:pt modelId="{0F537DF6-F3EF-4EBD-A33E-D52A4E35DDD8}" type="parTrans" cxnId="{DD10853B-7D10-46D6-8339-A7F4E72C3317}">
      <dgm:prSet/>
      <dgm:spPr/>
      <dgm:t>
        <a:bodyPr/>
        <a:lstStyle/>
        <a:p>
          <a:endParaRPr lang="en-US"/>
        </a:p>
      </dgm:t>
    </dgm:pt>
    <dgm:pt modelId="{E5A79C60-58D4-412A-B04F-42154885FE18}" type="sibTrans" cxnId="{DD10853B-7D10-46D6-8339-A7F4E72C3317}">
      <dgm:prSet/>
      <dgm:spPr/>
      <dgm:t>
        <a:bodyPr/>
        <a:lstStyle/>
        <a:p>
          <a:endParaRPr lang="en-US"/>
        </a:p>
      </dgm:t>
    </dgm:pt>
    <dgm:pt modelId="{20BF76DA-65CA-4668-9E6E-EF75C14177BF}">
      <dgm:prSet/>
      <dgm:spPr/>
      <dgm:t>
        <a:bodyPr/>
        <a:lstStyle/>
        <a:p>
          <a:r>
            <a:rPr lang="da-DK" b="0" i="0" dirty="0"/>
            <a:t>Medicinering vises ikke, her skal kliniker åbne FMK, men FMK viser ikke medicin administreret på hospitalet </a:t>
          </a:r>
          <a:endParaRPr lang="en-US" dirty="0"/>
        </a:p>
      </dgm:t>
    </dgm:pt>
    <dgm:pt modelId="{6D447D6F-7A75-40B2-AEA1-3AF23B262D16}" type="parTrans" cxnId="{C2AE4337-9EE0-4550-8DF1-34A4BE98E7E2}">
      <dgm:prSet/>
      <dgm:spPr/>
      <dgm:t>
        <a:bodyPr/>
        <a:lstStyle/>
        <a:p>
          <a:endParaRPr lang="en-US"/>
        </a:p>
      </dgm:t>
    </dgm:pt>
    <dgm:pt modelId="{BCDA7F1E-0CE7-41B6-82A3-C09467C6F2D3}" type="sibTrans" cxnId="{C2AE4337-9EE0-4550-8DF1-34A4BE98E7E2}">
      <dgm:prSet/>
      <dgm:spPr/>
      <dgm:t>
        <a:bodyPr/>
        <a:lstStyle/>
        <a:p>
          <a:endParaRPr lang="en-US"/>
        </a:p>
      </dgm:t>
    </dgm:pt>
    <dgm:pt modelId="{A621D6CE-9C89-4B2D-8225-ED2A3C18CAC1}">
      <dgm:prSet/>
      <dgm:spPr/>
      <dgm:t>
        <a:bodyPr/>
        <a:lstStyle/>
        <a:p>
          <a:r>
            <a:rPr lang="da-DK" b="1" i="0"/>
            <a:t>Sundhedsjournalen på sundhed.dk og appen MinSundhed, </a:t>
          </a:r>
          <a:endParaRPr lang="en-US"/>
        </a:p>
      </dgm:t>
    </dgm:pt>
    <dgm:pt modelId="{AD627D0A-3C84-4CA5-9D9F-FE5DC3D32963}" type="parTrans" cxnId="{09C69C81-7A4A-495D-B384-4E971066ADC2}">
      <dgm:prSet/>
      <dgm:spPr/>
      <dgm:t>
        <a:bodyPr/>
        <a:lstStyle/>
        <a:p>
          <a:endParaRPr lang="en-US"/>
        </a:p>
      </dgm:t>
    </dgm:pt>
    <dgm:pt modelId="{EBFCA34C-FBEE-4EF3-8975-FFC38A51F5AB}" type="sibTrans" cxnId="{09C69C81-7A4A-495D-B384-4E971066ADC2}">
      <dgm:prSet/>
      <dgm:spPr/>
      <dgm:t>
        <a:bodyPr/>
        <a:lstStyle/>
        <a:p>
          <a:endParaRPr lang="en-US"/>
        </a:p>
      </dgm:t>
    </dgm:pt>
    <dgm:pt modelId="{C254C271-C71B-441F-8649-26C7168D08F9}">
      <dgm:prSet/>
      <dgm:spPr/>
      <dgm:t>
        <a:bodyPr/>
        <a:lstStyle/>
        <a:p>
          <a:r>
            <a:rPr lang="da-DK" b="0" i="0" dirty="0"/>
            <a:t>Er rettet mod borgerens/patientens mulighed for indsigt i egen situation/sygdom.</a:t>
          </a:r>
          <a:endParaRPr lang="en-US" dirty="0"/>
        </a:p>
      </dgm:t>
    </dgm:pt>
    <dgm:pt modelId="{25CBA7F3-7920-4A11-8C1F-5788858F4D96}" type="parTrans" cxnId="{CFF11F4B-93B3-46FF-BBCA-DE7E58053D28}">
      <dgm:prSet/>
      <dgm:spPr/>
      <dgm:t>
        <a:bodyPr/>
        <a:lstStyle/>
        <a:p>
          <a:endParaRPr lang="en-US"/>
        </a:p>
      </dgm:t>
    </dgm:pt>
    <dgm:pt modelId="{6731C7A9-64D6-4028-B6FC-3D5745B3D031}" type="sibTrans" cxnId="{CFF11F4B-93B3-46FF-BBCA-DE7E58053D28}">
      <dgm:prSet/>
      <dgm:spPr/>
      <dgm:t>
        <a:bodyPr/>
        <a:lstStyle/>
        <a:p>
          <a:endParaRPr lang="en-US"/>
        </a:p>
      </dgm:t>
    </dgm:pt>
    <dgm:pt modelId="{99A12DAD-9768-40AF-8178-5A26D523E56D}">
      <dgm:prSet/>
      <dgm:spPr/>
      <dgm:t>
        <a:bodyPr/>
        <a:lstStyle/>
        <a:p>
          <a:r>
            <a:rPr lang="da-DK" b="0" i="0" dirty="0"/>
            <a:t>Medicinering vises ikke, her skal borger åbne FMK, men borger kan ikke se medicin administreret på hospitalet </a:t>
          </a:r>
          <a:endParaRPr lang="en-US" dirty="0"/>
        </a:p>
      </dgm:t>
    </dgm:pt>
    <dgm:pt modelId="{B829D752-59DD-44C4-ACBB-3D441DF2CB32}" type="parTrans" cxnId="{7BE6F7CE-FE77-48A5-8C7F-36877DB7524D}">
      <dgm:prSet/>
      <dgm:spPr/>
      <dgm:t>
        <a:bodyPr/>
        <a:lstStyle/>
        <a:p>
          <a:endParaRPr lang="en-US"/>
        </a:p>
      </dgm:t>
    </dgm:pt>
    <dgm:pt modelId="{3BEA5957-C96D-4318-B24A-631568EE9CFF}" type="sibTrans" cxnId="{7BE6F7CE-FE77-48A5-8C7F-36877DB7524D}">
      <dgm:prSet/>
      <dgm:spPr/>
      <dgm:t>
        <a:bodyPr/>
        <a:lstStyle/>
        <a:p>
          <a:endParaRPr lang="en-US"/>
        </a:p>
      </dgm:t>
    </dgm:pt>
    <dgm:pt modelId="{4DCF0AE3-A948-40AA-B40F-D8F80F3FE84F}">
      <dgm:prSet/>
      <dgm:spPr/>
      <dgm:t>
        <a:bodyPr/>
        <a:lstStyle/>
        <a:p>
          <a:r>
            <a:rPr lang="da-DK" b="1" i="0"/>
            <a:t>Axon indblik</a:t>
          </a:r>
          <a:endParaRPr lang="en-US"/>
        </a:p>
      </dgm:t>
    </dgm:pt>
    <dgm:pt modelId="{8707C716-3F32-41D1-BAA3-35C5A4000818}" type="parTrans" cxnId="{050BCA87-E325-4620-9A3E-C6693A42A5D5}">
      <dgm:prSet/>
      <dgm:spPr/>
      <dgm:t>
        <a:bodyPr/>
        <a:lstStyle/>
        <a:p>
          <a:endParaRPr lang="en-US"/>
        </a:p>
      </dgm:t>
    </dgm:pt>
    <dgm:pt modelId="{46375FC4-1717-42D6-BCBD-6DD3CD795514}" type="sibTrans" cxnId="{050BCA87-E325-4620-9A3E-C6693A42A5D5}">
      <dgm:prSet/>
      <dgm:spPr/>
      <dgm:t>
        <a:bodyPr/>
        <a:lstStyle/>
        <a:p>
          <a:endParaRPr lang="en-US"/>
        </a:p>
      </dgm:t>
    </dgm:pt>
    <dgm:pt modelId="{4048B3EE-0A1A-459D-B154-729CFFCA65F2}">
      <dgm:prSet/>
      <dgm:spPr/>
      <dgm:t>
        <a:bodyPr/>
        <a:lstStyle/>
        <a:p>
          <a:r>
            <a:rPr lang="da-DK" b="0" i="0" dirty="0"/>
            <a:t>Viser ift. brugeres rolle, fx målrettede journal resultater visningen er begrænset til de sidste 120 timers dokumentation. </a:t>
          </a:r>
          <a:endParaRPr lang="en-US" dirty="0"/>
        </a:p>
      </dgm:t>
    </dgm:pt>
    <dgm:pt modelId="{CC57A63D-7567-4F72-B28B-5C5DBD8E6E28}" type="parTrans" cxnId="{C5249F52-AE79-4329-99B9-B9145F436211}">
      <dgm:prSet/>
      <dgm:spPr/>
      <dgm:t>
        <a:bodyPr/>
        <a:lstStyle/>
        <a:p>
          <a:endParaRPr lang="en-US"/>
        </a:p>
      </dgm:t>
    </dgm:pt>
    <dgm:pt modelId="{73750E17-F61B-4105-988F-BCFEB3EAA647}" type="sibTrans" cxnId="{C5249F52-AE79-4329-99B9-B9145F436211}">
      <dgm:prSet/>
      <dgm:spPr/>
      <dgm:t>
        <a:bodyPr/>
        <a:lstStyle/>
        <a:p>
          <a:endParaRPr lang="en-US"/>
        </a:p>
      </dgm:t>
    </dgm:pt>
    <dgm:pt modelId="{BE217B9A-32EE-4C9B-A96B-258EDB90AF01}">
      <dgm:prSet/>
      <dgm:spPr/>
      <dgm:t>
        <a:bodyPr/>
        <a:lstStyle/>
        <a:p>
          <a:r>
            <a:rPr lang="da-DK" b="0" i="0" dirty="0"/>
            <a:t>Viser administreret medicin, altså den medicinering som administreres netop i sektorovergangen   </a:t>
          </a:r>
          <a:endParaRPr lang="en-US" dirty="0"/>
        </a:p>
      </dgm:t>
    </dgm:pt>
    <dgm:pt modelId="{769246F7-0BE9-40AB-BFE7-C3945CE1FC78}" type="parTrans" cxnId="{931B8FB3-5402-490B-A17C-0E6A536D24E8}">
      <dgm:prSet/>
      <dgm:spPr/>
      <dgm:t>
        <a:bodyPr/>
        <a:lstStyle/>
        <a:p>
          <a:endParaRPr lang="en-US"/>
        </a:p>
      </dgm:t>
    </dgm:pt>
    <dgm:pt modelId="{5CEC673B-898C-49DE-B0EC-869099F449E0}" type="sibTrans" cxnId="{931B8FB3-5402-490B-A17C-0E6A536D24E8}">
      <dgm:prSet/>
      <dgm:spPr/>
      <dgm:t>
        <a:bodyPr/>
        <a:lstStyle/>
        <a:p>
          <a:endParaRPr lang="en-US"/>
        </a:p>
      </dgm:t>
    </dgm:pt>
    <dgm:pt modelId="{80F42CEA-AC82-48AB-9848-72E0E016F466}" type="pres">
      <dgm:prSet presAssocID="{5CEEEACA-D18B-4E68-8BDA-1F9CC8EA1D90}" presName="vert0" presStyleCnt="0">
        <dgm:presLayoutVars>
          <dgm:dir/>
          <dgm:animOne val="branch"/>
          <dgm:animLvl val="lvl"/>
        </dgm:presLayoutVars>
      </dgm:prSet>
      <dgm:spPr/>
    </dgm:pt>
    <dgm:pt modelId="{0CE05EAF-43BE-4A95-9DF4-8455B102D0D4}" type="pres">
      <dgm:prSet presAssocID="{20C92347-8561-4240-8444-3A8705EB5438}" presName="thickLine" presStyleLbl="alignNode1" presStyleIdx="0" presStyleCnt="9"/>
      <dgm:spPr/>
    </dgm:pt>
    <dgm:pt modelId="{B4487082-AE52-4FAD-9D58-5BF181179EFF}" type="pres">
      <dgm:prSet presAssocID="{20C92347-8561-4240-8444-3A8705EB5438}" presName="horz1" presStyleCnt="0"/>
      <dgm:spPr/>
    </dgm:pt>
    <dgm:pt modelId="{0AC38868-41C2-4E6A-BE29-C05A691319D1}" type="pres">
      <dgm:prSet presAssocID="{20C92347-8561-4240-8444-3A8705EB5438}" presName="tx1" presStyleLbl="revTx" presStyleIdx="0" presStyleCnt="9"/>
      <dgm:spPr/>
    </dgm:pt>
    <dgm:pt modelId="{B34B3A76-F0C2-4526-BA36-95575FD45F7E}" type="pres">
      <dgm:prSet presAssocID="{20C92347-8561-4240-8444-3A8705EB5438}" presName="vert1" presStyleCnt="0"/>
      <dgm:spPr/>
    </dgm:pt>
    <dgm:pt modelId="{FF8A6A49-114D-46B5-873C-C7B1ECC1924B}" type="pres">
      <dgm:prSet presAssocID="{36A0C3A0-45B4-49E9-9E79-F48222B9A9D0}" presName="thickLine" presStyleLbl="alignNode1" presStyleIdx="1" presStyleCnt="9"/>
      <dgm:spPr/>
    </dgm:pt>
    <dgm:pt modelId="{A98A0208-1DEB-43F0-AA4C-6E1B0D4FB9C2}" type="pres">
      <dgm:prSet presAssocID="{36A0C3A0-45B4-49E9-9E79-F48222B9A9D0}" presName="horz1" presStyleCnt="0"/>
      <dgm:spPr/>
    </dgm:pt>
    <dgm:pt modelId="{7ABD454C-ADF2-4405-9A35-D01C66F17940}" type="pres">
      <dgm:prSet presAssocID="{36A0C3A0-45B4-49E9-9E79-F48222B9A9D0}" presName="tx1" presStyleLbl="revTx" presStyleIdx="1" presStyleCnt="9"/>
      <dgm:spPr/>
    </dgm:pt>
    <dgm:pt modelId="{CD5C3EE8-FC13-4FE2-A6F5-68A3D3945C1C}" type="pres">
      <dgm:prSet presAssocID="{36A0C3A0-45B4-49E9-9E79-F48222B9A9D0}" presName="vert1" presStyleCnt="0"/>
      <dgm:spPr/>
    </dgm:pt>
    <dgm:pt modelId="{64A11961-37B4-4EFD-A90A-36709DA6EAA0}" type="pres">
      <dgm:prSet presAssocID="{20BF76DA-65CA-4668-9E6E-EF75C14177BF}" presName="thickLine" presStyleLbl="alignNode1" presStyleIdx="2" presStyleCnt="9"/>
      <dgm:spPr/>
    </dgm:pt>
    <dgm:pt modelId="{FB8C9494-C104-47AB-B816-F1D3DBDA14B7}" type="pres">
      <dgm:prSet presAssocID="{20BF76DA-65CA-4668-9E6E-EF75C14177BF}" presName="horz1" presStyleCnt="0"/>
      <dgm:spPr/>
    </dgm:pt>
    <dgm:pt modelId="{4F18D3B1-519D-43C5-8711-D9BAA1F935D5}" type="pres">
      <dgm:prSet presAssocID="{20BF76DA-65CA-4668-9E6E-EF75C14177BF}" presName="tx1" presStyleLbl="revTx" presStyleIdx="2" presStyleCnt="9"/>
      <dgm:spPr/>
    </dgm:pt>
    <dgm:pt modelId="{2F7A8093-714E-4DA0-9C03-3E6255890D56}" type="pres">
      <dgm:prSet presAssocID="{20BF76DA-65CA-4668-9E6E-EF75C14177BF}" presName="vert1" presStyleCnt="0"/>
      <dgm:spPr/>
    </dgm:pt>
    <dgm:pt modelId="{8265BD58-97E3-4207-930D-0A1F95A4171D}" type="pres">
      <dgm:prSet presAssocID="{A621D6CE-9C89-4B2D-8225-ED2A3C18CAC1}" presName="thickLine" presStyleLbl="alignNode1" presStyleIdx="3" presStyleCnt="9"/>
      <dgm:spPr/>
    </dgm:pt>
    <dgm:pt modelId="{6D19D805-96A8-4A25-886D-1B7DF3B7A5E4}" type="pres">
      <dgm:prSet presAssocID="{A621D6CE-9C89-4B2D-8225-ED2A3C18CAC1}" presName="horz1" presStyleCnt="0"/>
      <dgm:spPr/>
    </dgm:pt>
    <dgm:pt modelId="{4A4971DE-1DF7-4FA9-8713-5C146533E976}" type="pres">
      <dgm:prSet presAssocID="{A621D6CE-9C89-4B2D-8225-ED2A3C18CAC1}" presName="tx1" presStyleLbl="revTx" presStyleIdx="3" presStyleCnt="9"/>
      <dgm:spPr/>
    </dgm:pt>
    <dgm:pt modelId="{043A6D69-7E52-4AA7-93B0-E9D74937FB92}" type="pres">
      <dgm:prSet presAssocID="{A621D6CE-9C89-4B2D-8225-ED2A3C18CAC1}" presName="vert1" presStyleCnt="0"/>
      <dgm:spPr/>
    </dgm:pt>
    <dgm:pt modelId="{50F8DDBF-5893-4F5D-9A81-9BDF05E79D99}" type="pres">
      <dgm:prSet presAssocID="{C254C271-C71B-441F-8649-26C7168D08F9}" presName="thickLine" presStyleLbl="alignNode1" presStyleIdx="4" presStyleCnt="9"/>
      <dgm:spPr/>
    </dgm:pt>
    <dgm:pt modelId="{40992BD7-4DAF-45C7-8B70-9BBA64496929}" type="pres">
      <dgm:prSet presAssocID="{C254C271-C71B-441F-8649-26C7168D08F9}" presName="horz1" presStyleCnt="0"/>
      <dgm:spPr/>
    </dgm:pt>
    <dgm:pt modelId="{20A856F5-1E5E-48E4-8624-EE303625B9C1}" type="pres">
      <dgm:prSet presAssocID="{C254C271-C71B-441F-8649-26C7168D08F9}" presName="tx1" presStyleLbl="revTx" presStyleIdx="4" presStyleCnt="9"/>
      <dgm:spPr/>
    </dgm:pt>
    <dgm:pt modelId="{10E90EC1-C342-475B-AE7B-7A8F5E3CB1BF}" type="pres">
      <dgm:prSet presAssocID="{C254C271-C71B-441F-8649-26C7168D08F9}" presName="vert1" presStyleCnt="0"/>
      <dgm:spPr/>
    </dgm:pt>
    <dgm:pt modelId="{FA29E67F-8F97-4534-B59B-A89597A7BA79}" type="pres">
      <dgm:prSet presAssocID="{99A12DAD-9768-40AF-8178-5A26D523E56D}" presName="thickLine" presStyleLbl="alignNode1" presStyleIdx="5" presStyleCnt="9"/>
      <dgm:spPr/>
    </dgm:pt>
    <dgm:pt modelId="{6659306D-5CFF-48D6-9CD6-72C863AF35EB}" type="pres">
      <dgm:prSet presAssocID="{99A12DAD-9768-40AF-8178-5A26D523E56D}" presName="horz1" presStyleCnt="0"/>
      <dgm:spPr/>
    </dgm:pt>
    <dgm:pt modelId="{39A39F67-B214-4647-AE0C-1860EAB7768E}" type="pres">
      <dgm:prSet presAssocID="{99A12DAD-9768-40AF-8178-5A26D523E56D}" presName="tx1" presStyleLbl="revTx" presStyleIdx="5" presStyleCnt="9"/>
      <dgm:spPr/>
    </dgm:pt>
    <dgm:pt modelId="{D4A93AE4-578C-40D2-A6AF-2461E11C5394}" type="pres">
      <dgm:prSet presAssocID="{99A12DAD-9768-40AF-8178-5A26D523E56D}" presName="vert1" presStyleCnt="0"/>
      <dgm:spPr/>
    </dgm:pt>
    <dgm:pt modelId="{1123E178-AE05-4E69-A232-6B285D2FDF8C}" type="pres">
      <dgm:prSet presAssocID="{4DCF0AE3-A948-40AA-B40F-D8F80F3FE84F}" presName="thickLine" presStyleLbl="alignNode1" presStyleIdx="6" presStyleCnt="9"/>
      <dgm:spPr/>
    </dgm:pt>
    <dgm:pt modelId="{B81EFA36-D661-4F1E-84AF-7E8771D52E05}" type="pres">
      <dgm:prSet presAssocID="{4DCF0AE3-A948-40AA-B40F-D8F80F3FE84F}" presName="horz1" presStyleCnt="0"/>
      <dgm:spPr/>
    </dgm:pt>
    <dgm:pt modelId="{F25262BD-DADF-4EA8-AE45-526587B9A501}" type="pres">
      <dgm:prSet presAssocID="{4DCF0AE3-A948-40AA-B40F-D8F80F3FE84F}" presName="tx1" presStyleLbl="revTx" presStyleIdx="6" presStyleCnt="9"/>
      <dgm:spPr/>
    </dgm:pt>
    <dgm:pt modelId="{BC09111A-BC7D-4C7A-A1EA-5462CF4D8D41}" type="pres">
      <dgm:prSet presAssocID="{4DCF0AE3-A948-40AA-B40F-D8F80F3FE84F}" presName="vert1" presStyleCnt="0"/>
      <dgm:spPr/>
    </dgm:pt>
    <dgm:pt modelId="{326B2426-7E26-4CD7-A5E8-CE64B97636F6}" type="pres">
      <dgm:prSet presAssocID="{4048B3EE-0A1A-459D-B154-729CFFCA65F2}" presName="thickLine" presStyleLbl="alignNode1" presStyleIdx="7" presStyleCnt="9"/>
      <dgm:spPr/>
    </dgm:pt>
    <dgm:pt modelId="{DFE6E4F5-8BC1-446B-BE46-31478BDEBC48}" type="pres">
      <dgm:prSet presAssocID="{4048B3EE-0A1A-459D-B154-729CFFCA65F2}" presName="horz1" presStyleCnt="0"/>
      <dgm:spPr/>
    </dgm:pt>
    <dgm:pt modelId="{D48A1F30-DC1D-4D32-A6D1-902023B89D9C}" type="pres">
      <dgm:prSet presAssocID="{4048B3EE-0A1A-459D-B154-729CFFCA65F2}" presName="tx1" presStyleLbl="revTx" presStyleIdx="7" presStyleCnt="9"/>
      <dgm:spPr/>
    </dgm:pt>
    <dgm:pt modelId="{C0FDF029-A016-4FDF-85D0-F6ADE11FC059}" type="pres">
      <dgm:prSet presAssocID="{4048B3EE-0A1A-459D-B154-729CFFCA65F2}" presName="vert1" presStyleCnt="0"/>
      <dgm:spPr/>
    </dgm:pt>
    <dgm:pt modelId="{1A7403F3-78CC-442E-9E55-AE03AD8CDC50}" type="pres">
      <dgm:prSet presAssocID="{BE217B9A-32EE-4C9B-A96B-258EDB90AF01}" presName="thickLine" presStyleLbl="alignNode1" presStyleIdx="8" presStyleCnt="9"/>
      <dgm:spPr/>
    </dgm:pt>
    <dgm:pt modelId="{BB4775EB-3E2D-4022-9E04-1F2B4AEABF69}" type="pres">
      <dgm:prSet presAssocID="{BE217B9A-32EE-4C9B-A96B-258EDB90AF01}" presName="horz1" presStyleCnt="0"/>
      <dgm:spPr/>
    </dgm:pt>
    <dgm:pt modelId="{B5B5D816-0541-45B1-B2CA-1F525D1E6CEF}" type="pres">
      <dgm:prSet presAssocID="{BE217B9A-32EE-4C9B-A96B-258EDB90AF01}" presName="tx1" presStyleLbl="revTx" presStyleIdx="8" presStyleCnt="9"/>
      <dgm:spPr/>
    </dgm:pt>
    <dgm:pt modelId="{18B02359-A4C1-4128-825F-7C549150F7ED}" type="pres">
      <dgm:prSet presAssocID="{BE217B9A-32EE-4C9B-A96B-258EDB90AF01}" presName="vert1" presStyleCnt="0"/>
      <dgm:spPr/>
    </dgm:pt>
  </dgm:ptLst>
  <dgm:cxnLst>
    <dgm:cxn modelId="{98908612-2A65-4D4A-99D2-56D40F4E40F2}" type="presOf" srcId="{4048B3EE-0A1A-459D-B154-729CFFCA65F2}" destId="{D48A1F30-DC1D-4D32-A6D1-902023B89D9C}" srcOrd="0" destOrd="0" presId="urn:microsoft.com/office/officeart/2008/layout/LinedList"/>
    <dgm:cxn modelId="{51870E29-AE45-4EAA-B473-54A2EC96F48A}" srcId="{5CEEEACA-D18B-4E68-8BDA-1F9CC8EA1D90}" destId="{20C92347-8561-4240-8444-3A8705EB5438}" srcOrd="0" destOrd="0" parTransId="{A6DF1479-02A5-48BA-8E65-5F6C1BC065AC}" sibTransId="{DD840ECA-E6ED-44E9-9B8E-25DB5AA638F3}"/>
    <dgm:cxn modelId="{9C20D02F-38DC-461F-8472-0A1951569D8D}" type="presOf" srcId="{36A0C3A0-45B4-49E9-9E79-F48222B9A9D0}" destId="{7ABD454C-ADF2-4405-9A35-D01C66F17940}" srcOrd="0" destOrd="0" presId="urn:microsoft.com/office/officeart/2008/layout/LinedList"/>
    <dgm:cxn modelId="{433D1132-8CF0-4619-AAD4-BA2D896D546C}" type="presOf" srcId="{20BF76DA-65CA-4668-9E6E-EF75C14177BF}" destId="{4F18D3B1-519D-43C5-8711-D9BAA1F935D5}" srcOrd="0" destOrd="0" presId="urn:microsoft.com/office/officeart/2008/layout/LinedList"/>
    <dgm:cxn modelId="{C2AE4337-9EE0-4550-8DF1-34A4BE98E7E2}" srcId="{5CEEEACA-D18B-4E68-8BDA-1F9CC8EA1D90}" destId="{20BF76DA-65CA-4668-9E6E-EF75C14177BF}" srcOrd="2" destOrd="0" parTransId="{6D447D6F-7A75-40B2-AEA1-3AF23B262D16}" sibTransId="{BCDA7F1E-0CE7-41B6-82A3-C09467C6F2D3}"/>
    <dgm:cxn modelId="{DD10853B-7D10-46D6-8339-A7F4E72C3317}" srcId="{5CEEEACA-D18B-4E68-8BDA-1F9CC8EA1D90}" destId="{36A0C3A0-45B4-49E9-9E79-F48222B9A9D0}" srcOrd="1" destOrd="0" parTransId="{0F537DF6-F3EF-4EBD-A33E-D52A4E35DDD8}" sibTransId="{E5A79C60-58D4-412A-B04F-42154885FE18}"/>
    <dgm:cxn modelId="{CFF11F4B-93B3-46FF-BBCA-DE7E58053D28}" srcId="{5CEEEACA-D18B-4E68-8BDA-1F9CC8EA1D90}" destId="{C254C271-C71B-441F-8649-26C7168D08F9}" srcOrd="4" destOrd="0" parTransId="{25CBA7F3-7920-4A11-8C1F-5788858F4D96}" sibTransId="{6731C7A9-64D6-4028-B6FC-3D5745B3D031}"/>
    <dgm:cxn modelId="{C5249F52-AE79-4329-99B9-B9145F436211}" srcId="{5CEEEACA-D18B-4E68-8BDA-1F9CC8EA1D90}" destId="{4048B3EE-0A1A-459D-B154-729CFFCA65F2}" srcOrd="7" destOrd="0" parTransId="{CC57A63D-7567-4F72-B28B-5C5DBD8E6E28}" sibTransId="{73750E17-F61B-4105-988F-BCFEB3EAA647}"/>
    <dgm:cxn modelId="{09C69C81-7A4A-495D-B384-4E971066ADC2}" srcId="{5CEEEACA-D18B-4E68-8BDA-1F9CC8EA1D90}" destId="{A621D6CE-9C89-4B2D-8225-ED2A3C18CAC1}" srcOrd="3" destOrd="0" parTransId="{AD627D0A-3C84-4CA5-9D9F-FE5DC3D32963}" sibTransId="{EBFCA34C-FBEE-4EF3-8975-FFC38A51F5AB}"/>
    <dgm:cxn modelId="{050BCA87-E325-4620-9A3E-C6693A42A5D5}" srcId="{5CEEEACA-D18B-4E68-8BDA-1F9CC8EA1D90}" destId="{4DCF0AE3-A948-40AA-B40F-D8F80F3FE84F}" srcOrd="6" destOrd="0" parTransId="{8707C716-3F32-41D1-BAA3-35C5A4000818}" sibTransId="{46375FC4-1717-42D6-BCBD-6DD3CD795514}"/>
    <dgm:cxn modelId="{B0904E8D-BAA9-40E8-9697-A2B95D4C3753}" type="presOf" srcId="{5CEEEACA-D18B-4E68-8BDA-1F9CC8EA1D90}" destId="{80F42CEA-AC82-48AB-9848-72E0E016F466}" srcOrd="0" destOrd="0" presId="urn:microsoft.com/office/officeart/2008/layout/LinedList"/>
    <dgm:cxn modelId="{E2EBFE8F-36EC-4E7C-8E34-84D644684670}" type="presOf" srcId="{99A12DAD-9768-40AF-8178-5A26D523E56D}" destId="{39A39F67-B214-4647-AE0C-1860EAB7768E}" srcOrd="0" destOrd="0" presId="urn:microsoft.com/office/officeart/2008/layout/LinedList"/>
    <dgm:cxn modelId="{931B8FB3-5402-490B-A17C-0E6A536D24E8}" srcId="{5CEEEACA-D18B-4E68-8BDA-1F9CC8EA1D90}" destId="{BE217B9A-32EE-4C9B-A96B-258EDB90AF01}" srcOrd="8" destOrd="0" parTransId="{769246F7-0BE9-40AB-BFE7-C3945CE1FC78}" sibTransId="{5CEC673B-898C-49DE-B0EC-869099F449E0}"/>
    <dgm:cxn modelId="{491D0CBB-A39C-4F57-B04E-B6000715DFB8}" type="presOf" srcId="{4DCF0AE3-A948-40AA-B40F-D8F80F3FE84F}" destId="{F25262BD-DADF-4EA8-AE45-526587B9A501}" srcOrd="0" destOrd="0" presId="urn:microsoft.com/office/officeart/2008/layout/LinedList"/>
    <dgm:cxn modelId="{D7FAEBC2-C5F7-49BA-B740-06B953B0B0F8}" type="presOf" srcId="{BE217B9A-32EE-4C9B-A96B-258EDB90AF01}" destId="{B5B5D816-0541-45B1-B2CA-1F525D1E6CEF}" srcOrd="0" destOrd="0" presId="urn:microsoft.com/office/officeart/2008/layout/LinedList"/>
    <dgm:cxn modelId="{7BE6F7CE-FE77-48A5-8C7F-36877DB7524D}" srcId="{5CEEEACA-D18B-4E68-8BDA-1F9CC8EA1D90}" destId="{99A12DAD-9768-40AF-8178-5A26D523E56D}" srcOrd="5" destOrd="0" parTransId="{B829D752-59DD-44C4-ACBB-3D441DF2CB32}" sibTransId="{3BEA5957-C96D-4318-B24A-631568EE9CFF}"/>
    <dgm:cxn modelId="{8C493CE6-81AB-41E2-A808-E73119718B92}" type="presOf" srcId="{A621D6CE-9C89-4B2D-8225-ED2A3C18CAC1}" destId="{4A4971DE-1DF7-4FA9-8713-5C146533E976}" srcOrd="0" destOrd="0" presId="urn:microsoft.com/office/officeart/2008/layout/LinedList"/>
    <dgm:cxn modelId="{EEAA68EA-EA0E-4E01-A360-C8314770143F}" type="presOf" srcId="{20C92347-8561-4240-8444-3A8705EB5438}" destId="{0AC38868-41C2-4E6A-BE29-C05A691319D1}" srcOrd="0" destOrd="0" presId="urn:microsoft.com/office/officeart/2008/layout/LinedList"/>
    <dgm:cxn modelId="{4A96BCFF-85F9-4163-87EF-154E2DF0EACC}" type="presOf" srcId="{C254C271-C71B-441F-8649-26C7168D08F9}" destId="{20A856F5-1E5E-48E4-8624-EE303625B9C1}" srcOrd="0" destOrd="0" presId="urn:microsoft.com/office/officeart/2008/layout/LinedList"/>
    <dgm:cxn modelId="{098039C7-E48B-4763-BE7E-C876CD99942D}" type="presParOf" srcId="{80F42CEA-AC82-48AB-9848-72E0E016F466}" destId="{0CE05EAF-43BE-4A95-9DF4-8455B102D0D4}" srcOrd="0" destOrd="0" presId="urn:microsoft.com/office/officeart/2008/layout/LinedList"/>
    <dgm:cxn modelId="{6CC4B337-F601-4EE6-88FE-A876BC5CFCE9}" type="presParOf" srcId="{80F42CEA-AC82-48AB-9848-72E0E016F466}" destId="{B4487082-AE52-4FAD-9D58-5BF181179EFF}" srcOrd="1" destOrd="0" presId="urn:microsoft.com/office/officeart/2008/layout/LinedList"/>
    <dgm:cxn modelId="{07786CE4-5AF9-4416-B059-280158538E46}" type="presParOf" srcId="{B4487082-AE52-4FAD-9D58-5BF181179EFF}" destId="{0AC38868-41C2-4E6A-BE29-C05A691319D1}" srcOrd="0" destOrd="0" presId="urn:microsoft.com/office/officeart/2008/layout/LinedList"/>
    <dgm:cxn modelId="{FC448DDF-51C7-49BD-8FE0-B26EEE3BB5F0}" type="presParOf" srcId="{B4487082-AE52-4FAD-9D58-5BF181179EFF}" destId="{B34B3A76-F0C2-4526-BA36-95575FD45F7E}" srcOrd="1" destOrd="0" presId="urn:microsoft.com/office/officeart/2008/layout/LinedList"/>
    <dgm:cxn modelId="{F78F24EF-2B36-4710-9604-95EC70883D19}" type="presParOf" srcId="{80F42CEA-AC82-48AB-9848-72E0E016F466}" destId="{FF8A6A49-114D-46B5-873C-C7B1ECC1924B}" srcOrd="2" destOrd="0" presId="urn:microsoft.com/office/officeart/2008/layout/LinedList"/>
    <dgm:cxn modelId="{DF1143DB-65F9-4815-9DB7-D29F1FE26C49}" type="presParOf" srcId="{80F42CEA-AC82-48AB-9848-72E0E016F466}" destId="{A98A0208-1DEB-43F0-AA4C-6E1B0D4FB9C2}" srcOrd="3" destOrd="0" presId="urn:microsoft.com/office/officeart/2008/layout/LinedList"/>
    <dgm:cxn modelId="{ECEB863A-3612-4F03-BA63-22290AE68B21}" type="presParOf" srcId="{A98A0208-1DEB-43F0-AA4C-6E1B0D4FB9C2}" destId="{7ABD454C-ADF2-4405-9A35-D01C66F17940}" srcOrd="0" destOrd="0" presId="urn:microsoft.com/office/officeart/2008/layout/LinedList"/>
    <dgm:cxn modelId="{AD902243-0A9B-4C19-8D2B-31896B23AA34}" type="presParOf" srcId="{A98A0208-1DEB-43F0-AA4C-6E1B0D4FB9C2}" destId="{CD5C3EE8-FC13-4FE2-A6F5-68A3D3945C1C}" srcOrd="1" destOrd="0" presId="urn:microsoft.com/office/officeart/2008/layout/LinedList"/>
    <dgm:cxn modelId="{8EAFA75D-B8B3-4B81-B36B-1230CCCC6FBE}" type="presParOf" srcId="{80F42CEA-AC82-48AB-9848-72E0E016F466}" destId="{64A11961-37B4-4EFD-A90A-36709DA6EAA0}" srcOrd="4" destOrd="0" presId="urn:microsoft.com/office/officeart/2008/layout/LinedList"/>
    <dgm:cxn modelId="{2C31B4C0-B98C-47D4-85E3-5E0B31DFB327}" type="presParOf" srcId="{80F42CEA-AC82-48AB-9848-72E0E016F466}" destId="{FB8C9494-C104-47AB-B816-F1D3DBDA14B7}" srcOrd="5" destOrd="0" presId="urn:microsoft.com/office/officeart/2008/layout/LinedList"/>
    <dgm:cxn modelId="{255439F4-C853-4E9F-A390-1B8FDCE44D13}" type="presParOf" srcId="{FB8C9494-C104-47AB-B816-F1D3DBDA14B7}" destId="{4F18D3B1-519D-43C5-8711-D9BAA1F935D5}" srcOrd="0" destOrd="0" presId="urn:microsoft.com/office/officeart/2008/layout/LinedList"/>
    <dgm:cxn modelId="{B2809CFB-5426-47EB-90C8-BCEF53D7469C}" type="presParOf" srcId="{FB8C9494-C104-47AB-B816-F1D3DBDA14B7}" destId="{2F7A8093-714E-4DA0-9C03-3E6255890D56}" srcOrd="1" destOrd="0" presId="urn:microsoft.com/office/officeart/2008/layout/LinedList"/>
    <dgm:cxn modelId="{D65C6A09-3D1C-449C-9E2F-74C0EA8F49B5}" type="presParOf" srcId="{80F42CEA-AC82-48AB-9848-72E0E016F466}" destId="{8265BD58-97E3-4207-930D-0A1F95A4171D}" srcOrd="6" destOrd="0" presId="urn:microsoft.com/office/officeart/2008/layout/LinedList"/>
    <dgm:cxn modelId="{0659CAEA-4E42-49C1-941F-1DFA8168F125}" type="presParOf" srcId="{80F42CEA-AC82-48AB-9848-72E0E016F466}" destId="{6D19D805-96A8-4A25-886D-1B7DF3B7A5E4}" srcOrd="7" destOrd="0" presId="urn:microsoft.com/office/officeart/2008/layout/LinedList"/>
    <dgm:cxn modelId="{A026CC52-E405-4409-B955-91B2216000B0}" type="presParOf" srcId="{6D19D805-96A8-4A25-886D-1B7DF3B7A5E4}" destId="{4A4971DE-1DF7-4FA9-8713-5C146533E976}" srcOrd="0" destOrd="0" presId="urn:microsoft.com/office/officeart/2008/layout/LinedList"/>
    <dgm:cxn modelId="{A935E40D-5D22-4A9B-8A89-E5FF21D60A8A}" type="presParOf" srcId="{6D19D805-96A8-4A25-886D-1B7DF3B7A5E4}" destId="{043A6D69-7E52-4AA7-93B0-E9D74937FB92}" srcOrd="1" destOrd="0" presId="urn:microsoft.com/office/officeart/2008/layout/LinedList"/>
    <dgm:cxn modelId="{BBA7BC65-3651-456C-8694-953BECD06BFC}" type="presParOf" srcId="{80F42CEA-AC82-48AB-9848-72E0E016F466}" destId="{50F8DDBF-5893-4F5D-9A81-9BDF05E79D99}" srcOrd="8" destOrd="0" presId="urn:microsoft.com/office/officeart/2008/layout/LinedList"/>
    <dgm:cxn modelId="{89337898-218E-42D7-8AA2-99DF766A280D}" type="presParOf" srcId="{80F42CEA-AC82-48AB-9848-72E0E016F466}" destId="{40992BD7-4DAF-45C7-8B70-9BBA64496929}" srcOrd="9" destOrd="0" presId="urn:microsoft.com/office/officeart/2008/layout/LinedList"/>
    <dgm:cxn modelId="{6098FC40-C950-4923-A9B1-59E32611F393}" type="presParOf" srcId="{40992BD7-4DAF-45C7-8B70-9BBA64496929}" destId="{20A856F5-1E5E-48E4-8624-EE303625B9C1}" srcOrd="0" destOrd="0" presId="urn:microsoft.com/office/officeart/2008/layout/LinedList"/>
    <dgm:cxn modelId="{D5A97D08-BE13-4288-8226-27AD63AE6D49}" type="presParOf" srcId="{40992BD7-4DAF-45C7-8B70-9BBA64496929}" destId="{10E90EC1-C342-475B-AE7B-7A8F5E3CB1BF}" srcOrd="1" destOrd="0" presId="urn:microsoft.com/office/officeart/2008/layout/LinedList"/>
    <dgm:cxn modelId="{99BEE02A-EABB-44B9-93C7-B8E38478FA6F}" type="presParOf" srcId="{80F42CEA-AC82-48AB-9848-72E0E016F466}" destId="{FA29E67F-8F97-4534-B59B-A89597A7BA79}" srcOrd="10" destOrd="0" presId="urn:microsoft.com/office/officeart/2008/layout/LinedList"/>
    <dgm:cxn modelId="{23E34A1B-11DB-4716-B0B1-21AD9EB3AC2A}" type="presParOf" srcId="{80F42CEA-AC82-48AB-9848-72E0E016F466}" destId="{6659306D-5CFF-48D6-9CD6-72C863AF35EB}" srcOrd="11" destOrd="0" presId="urn:microsoft.com/office/officeart/2008/layout/LinedList"/>
    <dgm:cxn modelId="{89F80C16-AC00-45F1-B48E-C47E4424CF1F}" type="presParOf" srcId="{6659306D-5CFF-48D6-9CD6-72C863AF35EB}" destId="{39A39F67-B214-4647-AE0C-1860EAB7768E}" srcOrd="0" destOrd="0" presId="urn:microsoft.com/office/officeart/2008/layout/LinedList"/>
    <dgm:cxn modelId="{68C328D8-0A0B-4D6A-A0A1-880613EAF32A}" type="presParOf" srcId="{6659306D-5CFF-48D6-9CD6-72C863AF35EB}" destId="{D4A93AE4-578C-40D2-A6AF-2461E11C5394}" srcOrd="1" destOrd="0" presId="urn:microsoft.com/office/officeart/2008/layout/LinedList"/>
    <dgm:cxn modelId="{5A0C5E6E-C900-4188-9CE1-D0ED6A855F10}" type="presParOf" srcId="{80F42CEA-AC82-48AB-9848-72E0E016F466}" destId="{1123E178-AE05-4E69-A232-6B285D2FDF8C}" srcOrd="12" destOrd="0" presId="urn:microsoft.com/office/officeart/2008/layout/LinedList"/>
    <dgm:cxn modelId="{C1ACC425-FDDC-4B33-B4B2-8F6A39084423}" type="presParOf" srcId="{80F42CEA-AC82-48AB-9848-72E0E016F466}" destId="{B81EFA36-D661-4F1E-84AF-7E8771D52E05}" srcOrd="13" destOrd="0" presId="urn:microsoft.com/office/officeart/2008/layout/LinedList"/>
    <dgm:cxn modelId="{1DCAD218-AE2B-4AD6-BA3E-2D0F1E799509}" type="presParOf" srcId="{B81EFA36-D661-4F1E-84AF-7E8771D52E05}" destId="{F25262BD-DADF-4EA8-AE45-526587B9A501}" srcOrd="0" destOrd="0" presId="urn:microsoft.com/office/officeart/2008/layout/LinedList"/>
    <dgm:cxn modelId="{467C3E97-6C32-4749-8F0D-11A1DB39FA4E}" type="presParOf" srcId="{B81EFA36-D661-4F1E-84AF-7E8771D52E05}" destId="{BC09111A-BC7D-4C7A-A1EA-5462CF4D8D41}" srcOrd="1" destOrd="0" presId="urn:microsoft.com/office/officeart/2008/layout/LinedList"/>
    <dgm:cxn modelId="{1C3729D7-A0CD-4FDF-963B-B4DF8903AB7E}" type="presParOf" srcId="{80F42CEA-AC82-48AB-9848-72E0E016F466}" destId="{326B2426-7E26-4CD7-A5E8-CE64B97636F6}" srcOrd="14" destOrd="0" presId="urn:microsoft.com/office/officeart/2008/layout/LinedList"/>
    <dgm:cxn modelId="{01DB50C5-996D-4A5C-B30F-7378F8D69601}" type="presParOf" srcId="{80F42CEA-AC82-48AB-9848-72E0E016F466}" destId="{DFE6E4F5-8BC1-446B-BE46-31478BDEBC48}" srcOrd="15" destOrd="0" presId="urn:microsoft.com/office/officeart/2008/layout/LinedList"/>
    <dgm:cxn modelId="{66E3130E-B27D-4356-BE9B-C7FF72C3B89E}" type="presParOf" srcId="{DFE6E4F5-8BC1-446B-BE46-31478BDEBC48}" destId="{D48A1F30-DC1D-4D32-A6D1-902023B89D9C}" srcOrd="0" destOrd="0" presId="urn:microsoft.com/office/officeart/2008/layout/LinedList"/>
    <dgm:cxn modelId="{4D127378-032F-463C-954E-77BA33C33B87}" type="presParOf" srcId="{DFE6E4F5-8BC1-446B-BE46-31478BDEBC48}" destId="{C0FDF029-A016-4FDF-85D0-F6ADE11FC059}" srcOrd="1" destOrd="0" presId="urn:microsoft.com/office/officeart/2008/layout/LinedList"/>
    <dgm:cxn modelId="{1FE39F9C-19A8-4F18-A092-247CBA852872}" type="presParOf" srcId="{80F42CEA-AC82-48AB-9848-72E0E016F466}" destId="{1A7403F3-78CC-442E-9E55-AE03AD8CDC50}" srcOrd="16" destOrd="0" presId="urn:microsoft.com/office/officeart/2008/layout/LinedList"/>
    <dgm:cxn modelId="{43E85421-2426-4525-A3D4-BA4A303A4E7C}" type="presParOf" srcId="{80F42CEA-AC82-48AB-9848-72E0E016F466}" destId="{BB4775EB-3E2D-4022-9E04-1F2B4AEABF69}" srcOrd="17" destOrd="0" presId="urn:microsoft.com/office/officeart/2008/layout/LinedList"/>
    <dgm:cxn modelId="{D42B4C45-4D9B-455C-9160-ABED6C538677}" type="presParOf" srcId="{BB4775EB-3E2D-4022-9E04-1F2B4AEABF69}" destId="{B5B5D816-0541-45B1-B2CA-1F525D1E6CEF}" srcOrd="0" destOrd="0" presId="urn:microsoft.com/office/officeart/2008/layout/LinedList"/>
    <dgm:cxn modelId="{B6062341-32D8-41FA-B57F-16ADE7BE8527}" type="presParOf" srcId="{BB4775EB-3E2D-4022-9E04-1F2B4AEABF69}" destId="{18B02359-A4C1-4128-825F-7C549150F7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FB8B4-9C47-43B2-A635-C956B26961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BFC999-143A-4274-8196-482DB9594367}">
      <dgm:prSet/>
      <dgm:spPr/>
      <dgm:t>
        <a:bodyPr/>
        <a:lstStyle/>
        <a:p>
          <a:r>
            <a:rPr lang="da-DK"/>
            <a:t>25-50% reduktion i antallet af telefonopkald fra Herning Kommune til Regionshospital Gødstrup, baseret på både kvantitative og kvalitative data fra pilotafprøvningen.</a:t>
          </a:r>
          <a:endParaRPr lang="en-US"/>
        </a:p>
      </dgm:t>
    </dgm:pt>
    <dgm:pt modelId="{5351873E-F16C-4AE9-9628-D91ACF702FB9}" type="parTrans" cxnId="{879516C3-957E-4FD0-ACBE-30FC95634AE5}">
      <dgm:prSet/>
      <dgm:spPr/>
      <dgm:t>
        <a:bodyPr/>
        <a:lstStyle/>
        <a:p>
          <a:endParaRPr lang="en-US"/>
        </a:p>
      </dgm:t>
    </dgm:pt>
    <dgm:pt modelId="{AA5D4F29-3D7F-451E-B13A-86CE73AFBED1}" type="sibTrans" cxnId="{879516C3-957E-4FD0-ACBE-30FC95634AE5}">
      <dgm:prSet/>
      <dgm:spPr/>
      <dgm:t>
        <a:bodyPr/>
        <a:lstStyle/>
        <a:p>
          <a:endParaRPr lang="en-US"/>
        </a:p>
      </dgm:t>
    </dgm:pt>
    <dgm:pt modelId="{C5C608C8-CF94-4B31-9058-D6FFA2791071}">
      <dgm:prSet/>
      <dgm:spPr/>
      <dgm:t>
        <a:bodyPr/>
        <a:lstStyle/>
        <a:p>
          <a:r>
            <a:rPr lang="da-DK"/>
            <a:t>36% af opkaldene tog kortere tid end medarbejderen forventede.</a:t>
          </a:r>
          <a:endParaRPr lang="en-US"/>
        </a:p>
      </dgm:t>
    </dgm:pt>
    <dgm:pt modelId="{7E7F3BDF-0062-4ADD-B136-4FA8230453C1}" type="parTrans" cxnId="{E124FC9D-1D29-4419-94B0-5A7B7E1F2187}">
      <dgm:prSet/>
      <dgm:spPr/>
      <dgm:t>
        <a:bodyPr/>
        <a:lstStyle/>
        <a:p>
          <a:endParaRPr lang="en-US"/>
        </a:p>
      </dgm:t>
    </dgm:pt>
    <dgm:pt modelId="{CBC392F2-15DD-4693-A9E5-58315AFA12D6}" type="sibTrans" cxnId="{E124FC9D-1D29-4419-94B0-5A7B7E1F2187}">
      <dgm:prSet/>
      <dgm:spPr/>
      <dgm:t>
        <a:bodyPr/>
        <a:lstStyle/>
        <a:p>
          <a:endParaRPr lang="en-US"/>
        </a:p>
      </dgm:t>
    </dgm:pt>
    <dgm:pt modelId="{88DA205F-FA29-4E4D-B7C7-3991C0CA244D}">
      <dgm:prSet/>
      <dgm:spPr/>
      <dgm:t>
        <a:bodyPr/>
        <a:lstStyle/>
        <a:p>
          <a:r>
            <a:rPr lang="da-DK"/>
            <a:t>Beregning på reduktion i antallet af telefonopkald fra Herning Kommune til Regionshospital Gødstrup viste en frigivelse af medarbejdertid i størrelsesorden 600 til 1050 timer. </a:t>
          </a:r>
          <a:endParaRPr lang="en-US"/>
        </a:p>
      </dgm:t>
    </dgm:pt>
    <dgm:pt modelId="{7AABD4F4-C89B-4440-8D14-4FA5B2E88D2C}" type="parTrans" cxnId="{FFB91651-C3AD-4F2B-ADC6-1603AFA2C80C}">
      <dgm:prSet/>
      <dgm:spPr/>
      <dgm:t>
        <a:bodyPr/>
        <a:lstStyle/>
        <a:p>
          <a:endParaRPr lang="en-US"/>
        </a:p>
      </dgm:t>
    </dgm:pt>
    <dgm:pt modelId="{DEA97FA0-6636-4306-98B4-8F63C734AE75}" type="sibTrans" cxnId="{FFB91651-C3AD-4F2B-ADC6-1603AFA2C80C}">
      <dgm:prSet/>
      <dgm:spPr/>
      <dgm:t>
        <a:bodyPr/>
        <a:lstStyle/>
        <a:p>
          <a:endParaRPr lang="en-US"/>
        </a:p>
      </dgm:t>
    </dgm:pt>
    <dgm:pt modelId="{A6087F92-6C87-4FE3-A931-A0A4F84D302B}" type="pres">
      <dgm:prSet presAssocID="{4FEFB8B4-9C47-43B2-A635-C956B26961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C4DDAB-B4C0-466A-A322-00587DEA5896}" type="pres">
      <dgm:prSet presAssocID="{CCBFC999-143A-4274-8196-482DB9594367}" presName="hierRoot1" presStyleCnt="0"/>
      <dgm:spPr/>
    </dgm:pt>
    <dgm:pt modelId="{5E070ACA-6194-4850-BE96-FE9EA6275C74}" type="pres">
      <dgm:prSet presAssocID="{CCBFC999-143A-4274-8196-482DB9594367}" presName="composite" presStyleCnt="0"/>
      <dgm:spPr/>
    </dgm:pt>
    <dgm:pt modelId="{17F42BFC-4275-4546-A78C-BFF9DB17B9B5}" type="pres">
      <dgm:prSet presAssocID="{CCBFC999-143A-4274-8196-482DB9594367}" presName="background" presStyleLbl="node0" presStyleIdx="0" presStyleCnt="3"/>
      <dgm:spPr/>
    </dgm:pt>
    <dgm:pt modelId="{1CE4562A-4DBF-4E65-AD83-2AC0E1262DCA}" type="pres">
      <dgm:prSet presAssocID="{CCBFC999-143A-4274-8196-482DB9594367}" presName="text" presStyleLbl="fgAcc0" presStyleIdx="0" presStyleCnt="3">
        <dgm:presLayoutVars>
          <dgm:chPref val="3"/>
        </dgm:presLayoutVars>
      </dgm:prSet>
      <dgm:spPr/>
    </dgm:pt>
    <dgm:pt modelId="{0C1E7300-A10A-4E24-A4F7-97AEB907676C}" type="pres">
      <dgm:prSet presAssocID="{CCBFC999-143A-4274-8196-482DB9594367}" presName="hierChild2" presStyleCnt="0"/>
      <dgm:spPr/>
    </dgm:pt>
    <dgm:pt modelId="{44F0591B-5AE3-4359-A650-03CE13A4DFCE}" type="pres">
      <dgm:prSet presAssocID="{C5C608C8-CF94-4B31-9058-D6FFA2791071}" presName="hierRoot1" presStyleCnt="0"/>
      <dgm:spPr/>
    </dgm:pt>
    <dgm:pt modelId="{F786CE6C-F009-441A-8B8A-889209612CEC}" type="pres">
      <dgm:prSet presAssocID="{C5C608C8-CF94-4B31-9058-D6FFA2791071}" presName="composite" presStyleCnt="0"/>
      <dgm:spPr/>
    </dgm:pt>
    <dgm:pt modelId="{8280CEF1-CFDE-4FA2-A891-77922284F47A}" type="pres">
      <dgm:prSet presAssocID="{C5C608C8-CF94-4B31-9058-D6FFA2791071}" presName="background" presStyleLbl="node0" presStyleIdx="1" presStyleCnt="3"/>
      <dgm:spPr/>
    </dgm:pt>
    <dgm:pt modelId="{B16007CE-DC8F-4C59-9B88-28680005EEEA}" type="pres">
      <dgm:prSet presAssocID="{C5C608C8-CF94-4B31-9058-D6FFA2791071}" presName="text" presStyleLbl="fgAcc0" presStyleIdx="1" presStyleCnt="3">
        <dgm:presLayoutVars>
          <dgm:chPref val="3"/>
        </dgm:presLayoutVars>
      </dgm:prSet>
      <dgm:spPr/>
    </dgm:pt>
    <dgm:pt modelId="{FA22B8B0-CD72-449F-928C-62341DC745C0}" type="pres">
      <dgm:prSet presAssocID="{C5C608C8-CF94-4B31-9058-D6FFA2791071}" presName="hierChild2" presStyleCnt="0"/>
      <dgm:spPr/>
    </dgm:pt>
    <dgm:pt modelId="{70FCBD8F-3A0E-4FD5-8AB0-54F2310E0F80}" type="pres">
      <dgm:prSet presAssocID="{88DA205F-FA29-4E4D-B7C7-3991C0CA244D}" presName="hierRoot1" presStyleCnt="0"/>
      <dgm:spPr/>
    </dgm:pt>
    <dgm:pt modelId="{2799CC59-5DAF-4D72-9A96-BD628BE1AAE7}" type="pres">
      <dgm:prSet presAssocID="{88DA205F-FA29-4E4D-B7C7-3991C0CA244D}" presName="composite" presStyleCnt="0"/>
      <dgm:spPr/>
    </dgm:pt>
    <dgm:pt modelId="{62119A55-EB37-4991-ACB0-943BADD0AC1B}" type="pres">
      <dgm:prSet presAssocID="{88DA205F-FA29-4E4D-B7C7-3991C0CA244D}" presName="background" presStyleLbl="node0" presStyleIdx="2" presStyleCnt="3"/>
      <dgm:spPr/>
    </dgm:pt>
    <dgm:pt modelId="{742E3F97-6001-4AEE-8D90-CFC7DFF06CDC}" type="pres">
      <dgm:prSet presAssocID="{88DA205F-FA29-4E4D-B7C7-3991C0CA244D}" presName="text" presStyleLbl="fgAcc0" presStyleIdx="2" presStyleCnt="3">
        <dgm:presLayoutVars>
          <dgm:chPref val="3"/>
        </dgm:presLayoutVars>
      </dgm:prSet>
      <dgm:spPr/>
    </dgm:pt>
    <dgm:pt modelId="{6E26A9FE-86C8-42FD-A403-0A09654C77EB}" type="pres">
      <dgm:prSet presAssocID="{88DA205F-FA29-4E4D-B7C7-3991C0CA244D}" presName="hierChild2" presStyleCnt="0"/>
      <dgm:spPr/>
    </dgm:pt>
  </dgm:ptLst>
  <dgm:cxnLst>
    <dgm:cxn modelId="{ECA0390E-6D0F-4F98-B291-A7EAA9DAB81D}" type="presOf" srcId="{4FEFB8B4-9C47-43B2-A635-C956B26961ED}" destId="{A6087F92-6C87-4FE3-A931-A0A4F84D302B}" srcOrd="0" destOrd="0" presId="urn:microsoft.com/office/officeart/2005/8/layout/hierarchy1"/>
    <dgm:cxn modelId="{4E0F6969-67D8-4198-A21A-BE89C2C2AACD}" type="presOf" srcId="{CCBFC999-143A-4274-8196-482DB9594367}" destId="{1CE4562A-4DBF-4E65-AD83-2AC0E1262DCA}" srcOrd="0" destOrd="0" presId="urn:microsoft.com/office/officeart/2005/8/layout/hierarchy1"/>
    <dgm:cxn modelId="{9BCA2D6F-929D-46BF-95AE-C1D00789F2C2}" type="presOf" srcId="{88DA205F-FA29-4E4D-B7C7-3991C0CA244D}" destId="{742E3F97-6001-4AEE-8D90-CFC7DFF06CDC}" srcOrd="0" destOrd="0" presId="urn:microsoft.com/office/officeart/2005/8/layout/hierarchy1"/>
    <dgm:cxn modelId="{FFB91651-C3AD-4F2B-ADC6-1603AFA2C80C}" srcId="{4FEFB8B4-9C47-43B2-A635-C956B26961ED}" destId="{88DA205F-FA29-4E4D-B7C7-3991C0CA244D}" srcOrd="2" destOrd="0" parTransId="{7AABD4F4-C89B-4440-8D14-4FA5B2E88D2C}" sibTransId="{DEA97FA0-6636-4306-98B4-8F63C734AE75}"/>
    <dgm:cxn modelId="{0E329972-0F22-45BC-868F-7C41F7C91C2F}" type="presOf" srcId="{C5C608C8-CF94-4B31-9058-D6FFA2791071}" destId="{B16007CE-DC8F-4C59-9B88-28680005EEEA}" srcOrd="0" destOrd="0" presId="urn:microsoft.com/office/officeart/2005/8/layout/hierarchy1"/>
    <dgm:cxn modelId="{E124FC9D-1D29-4419-94B0-5A7B7E1F2187}" srcId="{4FEFB8B4-9C47-43B2-A635-C956B26961ED}" destId="{C5C608C8-CF94-4B31-9058-D6FFA2791071}" srcOrd="1" destOrd="0" parTransId="{7E7F3BDF-0062-4ADD-B136-4FA8230453C1}" sibTransId="{CBC392F2-15DD-4693-A9E5-58315AFA12D6}"/>
    <dgm:cxn modelId="{879516C3-957E-4FD0-ACBE-30FC95634AE5}" srcId="{4FEFB8B4-9C47-43B2-A635-C956B26961ED}" destId="{CCBFC999-143A-4274-8196-482DB9594367}" srcOrd="0" destOrd="0" parTransId="{5351873E-F16C-4AE9-9628-D91ACF702FB9}" sibTransId="{AA5D4F29-3D7F-451E-B13A-86CE73AFBED1}"/>
    <dgm:cxn modelId="{2A2BC152-667D-4085-B4D2-212A3403BB8E}" type="presParOf" srcId="{A6087F92-6C87-4FE3-A931-A0A4F84D302B}" destId="{40C4DDAB-B4C0-466A-A322-00587DEA5896}" srcOrd="0" destOrd="0" presId="urn:microsoft.com/office/officeart/2005/8/layout/hierarchy1"/>
    <dgm:cxn modelId="{9B1A00B2-37CA-4BB5-B6F4-C4031EF7A3B3}" type="presParOf" srcId="{40C4DDAB-B4C0-466A-A322-00587DEA5896}" destId="{5E070ACA-6194-4850-BE96-FE9EA6275C74}" srcOrd="0" destOrd="0" presId="urn:microsoft.com/office/officeart/2005/8/layout/hierarchy1"/>
    <dgm:cxn modelId="{42BA2332-3E49-49B3-B37A-6F01968175A7}" type="presParOf" srcId="{5E070ACA-6194-4850-BE96-FE9EA6275C74}" destId="{17F42BFC-4275-4546-A78C-BFF9DB17B9B5}" srcOrd="0" destOrd="0" presId="urn:microsoft.com/office/officeart/2005/8/layout/hierarchy1"/>
    <dgm:cxn modelId="{24F9F1A5-3518-462A-8CFE-135F0BE37138}" type="presParOf" srcId="{5E070ACA-6194-4850-BE96-FE9EA6275C74}" destId="{1CE4562A-4DBF-4E65-AD83-2AC0E1262DCA}" srcOrd="1" destOrd="0" presId="urn:microsoft.com/office/officeart/2005/8/layout/hierarchy1"/>
    <dgm:cxn modelId="{5737CBE7-362A-4D16-B1D2-5A442C026111}" type="presParOf" srcId="{40C4DDAB-B4C0-466A-A322-00587DEA5896}" destId="{0C1E7300-A10A-4E24-A4F7-97AEB907676C}" srcOrd="1" destOrd="0" presId="urn:microsoft.com/office/officeart/2005/8/layout/hierarchy1"/>
    <dgm:cxn modelId="{AA356481-2ABB-4858-BC30-BB507CF9D558}" type="presParOf" srcId="{A6087F92-6C87-4FE3-A931-A0A4F84D302B}" destId="{44F0591B-5AE3-4359-A650-03CE13A4DFCE}" srcOrd="1" destOrd="0" presId="urn:microsoft.com/office/officeart/2005/8/layout/hierarchy1"/>
    <dgm:cxn modelId="{139972F7-E761-4901-BE63-29C371A56F36}" type="presParOf" srcId="{44F0591B-5AE3-4359-A650-03CE13A4DFCE}" destId="{F786CE6C-F009-441A-8B8A-889209612CEC}" srcOrd="0" destOrd="0" presId="urn:microsoft.com/office/officeart/2005/8/layout/hierarchy1"/>
    <dgm:cxn modelId="{9B1660D1-179E-48E3-867D-18198660A4D9}" type="presParOf" srcId="{F786CE6C-F009-441A-8B8A-889209612CEC}" destId="{8280CEF1-CFDE-4FA2-A891-77922284F47A}" srcOrd="0" destOrd="0" presId="urn:microsoft.com/office/officeart/2005/8/layout/hierarchy1"/>
    <dgm:cxn modelId="{5E01446E-EE32-4345-B4F0-43D003DABC48}" type="presParOf" srcId="{F786CE6C-F009-441A-8B8A-889209612CEC}" destId="{B16007CE-DC8F-4C59-9B88-28680005EEEA}" srcOrd="1" destOrd="0" presId="urn:microsoft.com/office/officeart/2005/8/layout/hierarchy1"/>
    <dgm:cxn modelId="{FD21EAFC-2386-4366-B193-B3DC43BA55E8}" type="presParOf" srcId="{44F0591B-5AE3-4359-A650-03CE13A4DFCE}" destId="{FA22B8B0-CD72-449F-928C-62341DC745C0}" srcOrd="1" destOrd="0" presId="urn:microsoft.com/office/officeart/2005/8/layout/hierarchy1"/>
    <dgm:cxn modelId="{92C72F10-F81D-4BB4-B0FE-72C6F020D899}" type="presParOf" srcId="{A6087F92-6C87-4FE3-A931-A0A4F84D302B}" destId="{70FCBD8F-3A0E-4FD5-8AB0-54F2310E0F80}" srcOrd="2" destOrd="0" presId="urn:microsoft.com/office/officeart/2005/8/layout/hierarchy1"/>
    <dgm:cxn modelId="{4E3F4A02-CD16-4D04-AE2B-A365DBECD388}" type="presParOf" srcId="{70FCBD8F-3A0E-4FD5-8AB0-54F2310E0F80}" destId="{2799CC59-5DAF-4D72-9A96-BD628BE1AAE7}" srcOrd="0" destOrd="0" presId="urn:microsoft.com/office/officeart/2005/8/layout/hierarchy1"/>
    <dgm:cxn modelId="{CD2DA07A-9FD7-4345-90D3-C8F64803C465}" type="presParOf" srcId="{2799CC59-5DAF-4D72-9A96-BD628BE1AAE7}" destId="{62119A55-EB37-4991-ACB0-943BADD0AC1B}" srcOrd="0" destOrd="0" presId="urn:microsoft.com/office/officeart/2005/8/layout/hierarchy1"/>
    <dgm:cxn modelId="{6F04499C-595A-453D-81C9-D5A3CA06E9EE}" type="presParOf" srcId="{2799CC59-5DAF-4D72-9A96-BD628BE1AAE7}" destId="{742E3F97-6001-4AEE-8D90-CFC7DFF06CDC}" srcOrd="1" destOrd="0" presId="urn:microsoft.com/office/officeart/2005/8/layout/hierarchy1"/>
    <dgm:cxn modelId="{54D0E596-8F90-45C4-AC3B-8E0D04F3FA5D}" type="presParOf" srcId="{70FCBD8F-3A0E-4FD5-8AB0-54F2310E0F80}" destId="{6E26A9FE-86C8-42FD-A403-0A09654C77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C5C1FB-2F03-4AB7-82DB-E52978346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4E87DC-DDF9-4DB7-AFAB-FDFB5F518D68}">
      <dgm:prSet/>
      <dgm:spPr/>
      <dgm:t>
        <a:bodyPr/>
        <a:lstStyle/>
        <a:p>
          <a:r>
            <a:rPr lang="da-DK"/>
            <a:t>Columna Axon bidrager til færre arbejdsforstyrrelser, som øger kvaliteten, effektiviteten og mindsker risikoen for fejl.</a:t>
          </a:r>
          <a:endParaRPr lang="en-US"/>
        </a:p>
      </dgm:t>
    </dgm:pt>
    <dgm:pt modelId="{542FA187-836A-49B1-80A9-9B303981D8C5}" type="parTrans" cxnId="{A6B9F3A2-6421-48BC-BBFD-0B445555B4B4}">
      <dgm:prSet/>
      <dgm:spPr/>
      <dgm:t>
        <a:bodyPr/>
        <a:lstStyle/>
        <a:p>
          <a:endParaRPr lang="en-US"/>
        </a:p>
      </dgm:t>
    </dgm:pt>
    <dgm:pt modelId="{0EAB0490-A72D-41EF-957F-3ED1F43288F6}" type="sibTrans" cxnId="{A6B9F3A2-6421-48BC-BBFD-0B445555B4B4}">
      <dgm:prSet/>
      <dgm:spPr/>
      <dgm:t>
        <a:bodyPr/>
        <a:lstStyle/>
        <a:p>
          <a:endParaRPr lang="en-US"/>
        </a:p>
      </dgm:t>
    </dgm:pt>
    <dgm:pt modelId="{D57FFFA1-6C77-4D18-AA55-4D90E5014FAF}">
      <dgm:prSet/>
      <dgm:spPr/>
      <dgm:t>
        <a:bodyPr/>
        <a:lstStyle/>
        <a:p>
          <a:r>
            <a:rPr lang="da-DK"/>
            <a:t>67% af registreringerne viser at opkaldet, var mere fokuseret ved brug af Columna Axon inden opkald til hospitalet.</a:t>
          </a:r>
          <a:endParaRPr lang="en-US"/>
        </a:p>
      </dgm:t>
    </dgm:pt>
    <dgm:pt modelId="{85FFDA6D-3997-4861-884C-131B3CB08F7B}" type="parTrans" cxnId="{B5029D97-5B63-40FC-A621-ED9BF7B46F7E}">
      <dgm:prSet/>
      <dgm:spPr/>
      <dgm:t>
        <a:bodyPr/>
        <a:lstStyle/>
        <a:p>
          <a:endParaRPr lang="en-US"/>
        </a:p>
      </dgm:t>
    </dgm:pt>
    <dgm:pt modelId="{A7469AD4-33DB-4C90-BA66-902C585E3E19}" type="sibTrans" cxnId="{B5029D97-5B63-40FC-A621-ED9BF7B46F7E}">
      <dgm:prSet/>
      <dgm:spPr/>
      <dgm:t>
        <a:bodyPr/>
        <a:lstStyle/>
        <a:p>
          <a:endParaRPr lang="en-US"/>
        </a:p>
      </dgm:t>
    </dgm:pt>
    <dgm:pt modelId="{EE3D6704-0BC0-4A4E-9153-97BC4682F1A1}">
      <dgm:prSet/>
      <dgm:spPr/>
      <dgm:t>
        <a:bodyPr/>
        <a:lstStyle/>
        <a:p>
          <a:r>
            <a:rPr lang="da-DK"/>
            <a:t>Columna Axon bidrog til mere "effektive opkald" hvor de interviewede var bedre klædt på med information, når de kontaktede sygehuset, hvilket forkortede opkaldenes varighed. </a:t>
          </a:r>
          <a:endParaRPr lang="en-US"/>
        </a:p>
      </dgm:t>
    </dgm:pt>
    <dgm:pt modelId="{164F2625-833A-494A-8845-EE460E689F43}" type="parTrans" cxnId="{14F48A3E-2D53-4CBE-BAC6-FA87CECB30E1}">
      <dgm:prSet/>
      <dgm:spPr/>
      <dgm:t>
        <a:bodyPr/>
        <a:lstStyle/>
        <a:p>
          <a:endParaRPr lang="en-US"/>
        </a:p>
      </dgm:t>
    </dgm:pt>
    <dgm:pt modelId="{2F34DA29-7C6D-4E82-8E60-BFDA86E8EB78}" type="sibTrans" cxnId="{14F48A3E-2D53-4CBE-BAC6-FA87CECB30E1}">
      <dgm:prSet/>
      <dgm:spPr/>
      <dgm:t>
        <a:bodyPr/>
        <a:lstStyle/>
        <a:p>
          <a:endParaRPr lang="en-US"/>
        </a:p>
      </dgm:t>
    </dgm:pt>
    <dgm:pt modelId="{58A37E93-A973-4430-816F-75E25E29CB7B}" type="pres">
      <dgm:prSet presAssocID="{7FC5C1FB-2F03-4AB7-82DB-E5297834672D}" presName="linear" presStyleCnt="0">
        <dgm:presLayoutVars>
          <dgm:animLvl val="lvl"/>
          <dgm:resizeHandles val="exact"/>
        </dgm:presLayoutVars>
      </dgm:prSet>
      <dgm:spPr/>
    </dgm:pt>
    <dgm:pt modelId="{B87D4278-3B47-4BBE-94FB-0E737DAB7A99}" type="pres">
      <dgm:prSet presAssocID="{2F4E87DC-DDF9-4DB7-AFAB-FDFB5F518D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54EA6C-90AD-4075-80DC-EF89153D0E7B}" type="pres">
      <dgm:prSet presAssocID="{0EAB0490-A72D-41EF-957F-3ED1F43288F6}" presName="spacer" presStyleCnt="0"/>
      <dgm:spPr/>
    </dgm:pt>
    <dgm:pt modelId="{37A340B3-C058-4E33-90D4-8C0DFD38F4AB}" type="pres">
      <dgm:prSet presAssocID="{D57FFFA1-6C77-4D18-AA55-4D90E5014F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71C5E2-E63A-4023-8C43-059A2E4786EC}" type="pres">
      <dgm:prSet presAssocID="{A7469AD4-33DB-4C90-BA66-902C585E3E19}" presName="spacer" presStyleCnt="0"/>
      <dgm:spPr/>
    </dgm:pt>
    <dgm:pt modelId="{4D93070D-6673-44E8-873E-294DA8907F42}" type="pres">
      <dgm:prSet presAssocID="{EE3D6704-0BC0-4A4E-9153-97BC4682F1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972E14-A310-4B60-AA12-3F680F923F34}" type="presOf" srcId="{2F4E87DC-DDF9-4DB7-AFAB-FDFB5F518D68}" destId="{B87D4278-3B47-4BBE-94FB-0E737DAB7A99}" srcOrd="0" destOrd="0" presId="urn:microsoft.com/office/officeart/2005/8/layout/vList2"/>
    <dgm:cxn modelId="{14F48A3E-2D53-4CBE-BAC6-FA87CECB30E1}" srcId="{7FC5C1FB-2F03-4AB7-82DB-E5297834672D}" destId="{EE3D6704-0BC0-4A4E-9153-97BC4682F1A1}" srcOrd="2" destOrd="0" parTransId="{164F2625-833A-494A-8845-EE460E689F43}" sibTransId="{2F34DA29-7C6D-4E82-8E60-BFDA86E8EB78}"/>
    <dgm:cxn modelId="{825D9B61-7FCD-46CD-ACDE-DE26721975F0}" type="presOf" srcId="{7FC5C1FB-2F03-4AB7-82DB-E5297834672D}" destId="{58A37E93-A973-4430-816F-75E25E29CB7B}" srcOrd="0" destOrd="0" presId="urn:microsoft.com/office/officeart/2005/8/layout/vList2"/>
    <dgm:cxn modelId="{D72B1E4B-D3A2-4489-9719-6E6DA5E2EDF4}" type="presOf" srcId="{EE3D6704-0BC0-4A4E-9153-97BC4682F1A1}" destId="{4D93070D-6673-44E8-873E-294DA8907F42}" srcOrd="0" destOrd="0" presId="urn:microsoft.com/office/officeart/2005/8/layout/vList2"/>
    <dgm:cxn modelId="{B5029D97-5B63-40FC-A621-ED9BF7B46F7E}" srcId="{7FC5C1FB-2F03-4AB7-82DB-E5297834672D}" destId="{D57FFFA1-6C77-4D18-AA55-4D90E5014FAF}" srcOrd="1" destOrd="0" parTransId="{85FFDA6D-3997-4861-884C-131B3CB08F7B}" sibTransId="{A7469AD4-33DB-4C90-BA66-902C585E3E19}"/>
    <dgm:cxn modelId="{A6B9F3A2-6421-48BC-BBFD-0B445555B4B4}" srcId="{7FC5C1FB-2F03-4AB7-82DB-E5297834672D}" destId="{2F4E87DC-DDF9-4DB7-AFAB-FDFB5F518D68}" srcOrd="0" destOrd="0" parTransId="{542FA187-836A-49B1-80A9-9B303981D8C5}" sibTransId="{0EAB0490-A72D-41EF-957F-3ED1F43288F6}"/>
    <dgm:cxn modelId="{DE1F9AE0-EF38-4827-A781-F66044458039}" type="presOf" srcId="{D57FFFA1-6C77-4D18-AA55-4D90E5014FAF}" destId="{37A340B3-C058-4E33-90D4-8C0DFD38F4AB}" srcOrd="0" destOrd="0" presId="urn:microsoft.com/office/officeart/2005/8/layout/vList2"/>
    <dgm:cxn modelId="{93B6C0D1-2405-4E72-A511-AE1B8539E445}" type="presParOf" srcId="{58A37E93-A973-4430-816F-75E25E29CB7B}" destId="{B87D4278-3B47-4BBE-94FB-0E737DAB7A99}" srcOrd="0" destOrd="0" presId="urn:microsoft.com/office/officeart/2005/8/layout/vList2"/>
    <dgm:cxn modelId="{A0711488-BF01-4550-B78A-3C718448C71B}" type="presParOf" srcId="{58A37E93-A973-4430-816F-75E25E29CB7B}" destId="{C054EA6C-90AD-4075-80DC-EF89153D0E7B}" srcOrd="1" destOrd="0" presId="urn:microsoft.com/office/officeart/2005/8/layout/vList2"/>
    <dgm:cxn modelId="{6A491280-8DA0-4A8B-A1E4-89F4454D214D}" type="presParOf" srcId="{58A37E93-A973-4430-816F-75E25E29CB7B}" destId="{37A340B3-C058-4E33-90D4-8C0DFD38F4AB}" srcOrd="2" destOrd="0" presId="urn:microsoft.com/office/officeart/2005/8/layout/vList2"/>
    <dgm:cxn modelId="{62E3EBEE-5896-488E-9B6B-91D5C3373B0A}" type="presParOf" srcId="{58A37E93-A973-4430-816F-75E25E29CB7B}" destId="{3E71C5E2-E63A-4023-8C43-059A2E4786EC}" srcOrd="3" destOrd="0" presId="urn:microsoft.com/office/officeart/2005/8/layout/vList2"/>
    <dgm:cxn modelId="{A8F14CB6-6E9C-4FB9-92A1-932AD31E065E}" type="presParOf" srcId="{58A37E93-A973-4430-816F-75E25E29CB7B}" destId="{4D93070D-6673-44E8-873E-294DA8907F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08ADEF-C6BE-4F4C-BBDD-6CB24A6FA3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0A65FE-AC7E-42AA-918F-10BCF763B133}">
      <dgm:prSet/>
      <dgm:spPr/>
      <dgm:t>
        <a:bodyPr/>
        <a:lstStyle/>
        <a:p>
          <a:r>
            <a:rPr lang="da-DK"/>
            <a:t>Columna Axon bidrager til at mindske afstanden imellem sundhedssektoren. </a:t>
          </a:r>
          <a:endParaRPr lang="en-US"/>
        </a:p>
      </dgm:t>
    </dgm:pt>
    <dgm:pt modelId="{2EFF411B-300A-4E6D-9B47-CEB7904D296A}" type="parTrans" cxnId="{0F7164AC-3A6C-4411-BA6C-A2211F4E27EB}">
      <dgm:prSet/>
      <dgm:spPr/>
      <dgm:t>
        <a:bodyPr/>
        <a:lstStyle/>
        <a:p>
          <a:endParaRPr lang="en-US"/>
        </a:p>
      </dgm:t>
    </dgm:pt>
    <dgm:pt modelId="{2EADAAEB-ABBD-49CE-B2AD-42ABC37276C5}" type="sibTrans" cxnId="{0F7164AC-3A6C-4411-BA6C-A2211F4E27EB}">
      <dgm:prSet/>
      <dgm:spPr/>
      <dgm:t>
        <a:bodyPr/>
        <a:lstStyle/>
        <a:p>
          <a:endParaRPr lang="en-US"/>
        </a:p>
      </dgm:t>
    </dgm:pt>
    <dgm:pt modelId="{72EE090F-5A1A-4D64-88DC-21E825CD8617}">
      <dgm:prSet/>
      <dgm:spPr/>
      <dgm:t>
        <a:bodyPr/>
        <a:lstStyle/>
        <a:p>
          <a:r>
            <a:rPr lang="da-DK"/>
            <a:t>Forbedret kvalitet både tværsektorielt og for den enkelte borger resulterer i bedre og mere effektivt patientforløb og forbedrer overgangen mellem sektorerne. </a:t>
          </a:r>
          <a:endParaRPr lang="en-US"/>
        </a:p>
      </dgm:t>
    </dgm:pt>
    <dgm:pt modelId="{264659B7-9E35-482B-881C-69F58A303DC5}" type="parTrans" cxnId="{B5F6B898-B90F-4327-ADCC-36D6995256CF}">
      <dgm:prSet/>
      <dgm:spPr/>
      <dgm:t>
        <a:bodyPr/>
        <a:lstStyle/>
        <a:p>
          <a:endParaRPr lang="en-US"/>
        </a:p>
      </dgm:t>
    </dgm:pt>
    <dgm:pt modelId="{497B5E28-A2EE-40D9-A89E-D7DCF24094FD}" type="sibTrans" cxnId="{B5F6B898-B90F-4327-ADCC-36D6995256CF}">
      <dgm:prSet/>
      <dgm:spPr/>
      <dgm:t>
        <a:bodyPr/>
        <a:lstStyle/>
        <a:p>
          <a:endParaRPr lang="en-US"/>
        </a:p>
      </dgm:t>
    </dgm:pt>
    <dgm:pt modelId="{C2BF6B3B-C068-4771-8E83-384208F1755A}">
      <dgm:prSet/>
      <dgm:spPr/>
      <dgm:t>
        <a:bodyPr/>
        <a:lstStyle/>
        <a:p>
          <a:r>
            <a:rPr lang="da-DK"/>
            <a:t>Columna Axon validerer information</a:t>
          </a:r>
          <a:endParaRPr lang="en-US"/>
        </a:p>
      </dgm:t>
    </dgm:pt>
    <dgm:pt modelId="{7D8DD7A4-F341-4698-9579-AC1043C97BB0}" type="parTrans" cxnId="{E1183BF5-A0F5-4E53-BB18-439F7DC1AD1C}">
      <dgm:prSet/>
      <dgm:spPr/>
      <dgm:t>
        <a:bodyPr/>
        <a:lstStyle/>
        <a:p>
          <a:endParaRPr lang="en-US"/>
        </a:p>
      </dgm:t>
    </dgm:pt>
    <dgm:pt modelId="{C26129B3-6881-416D-B8D2-1A62836F0015}" type="sibTrans" cxnId="{E1183BF5-A0F5-4E53-BB18-439F7DC1AD1C}">
      <dgm:prSet/>
      <dgm:spPr/>
      <dgm:t>
        <a:bodyPr/>
        <a:lstStyle/>
        <a:p>
          <a:endParaRPr lang="en-US"/>
        </a:p>
      </dgm:t>
    </dgm:pt>
    <dgm:pt modelId="{94376993-084E-44B2-8EB8-F963B4304052}">
      <dgm:prSet/>
      <dgm:spPr/>
      <dgm:t>
        <a:bodyPr/>
        <a:lstStyle/>
        <a:p>
          <a:r>
            <a:rPr lang="da-DK"/>
            <a:t>Minimerer misforståelser og usikkerhed vedrørende plejeforløbsplanen og udskrivelsesrapporter</a:t>
          </a:r>
          <a:endParaRPr lang="en-US"/>
        </a:p>
      </dgm:t>
    </dgm:pt>
    <dgm:pt modelId="{487560CC-C0E0-4C86-AE30-6915E66596A7}" type="parTrans" cxnId="{47456815-1369-4961-A806-1980A761D780}">
      <dgm:prSet/>
      <dgm:spPr/>
      <dgm:t>
        <a:bodyPr/>
        <a:lstStyle/>
        <a:p>
          <a:endParaRPr lang="en-US"/>
        </a:p>
      </dgm:t>
    </dgm:pt>
    <dgm:pt modelId="{F131A3A1-CB4D-4466-9C5F-10FF782C6072}" type="sibTrans" cxnId="{47456815-1369-4961-A806-1980A761D780}">
      <dgm:prSet/>
      <dgm:spPr/>
      <dgm:t>
        <a:bodyPr/>
        <a:lstStyle/>
        <a:p>
          <a:endParaRPr lang="en-US"/>
        </a:p>
      </dgm:t>
    </dgm:pt>
    <dgm:pt modelId="{990B346C-77D1-4BC5-9F81-D470DA989630}">
      <dgm:prSet/>
      <dgm:spPr/>
      <dgm:t>
        <a:bodyPr/>
        <a:lstStyle/>
        <a:p>
          <a:r>
            <a:rPr lang="da-DK"/>
            <a:t>Sikrer en mere flydende og sammenhængende patientoplevelse</a:t>
          </a:r>
          <a:endParaRPr lang="en-US"/>
        </a:p>
      </dgm:t>
    </dgm:pt>
    <dgm:pt modelId="{7112956B-412F-4F8A-8C5E-E4207A96FAE2}" type="parTrans" cxnId="{6D1C5A7F-ABE2-4358-878F-6B754D6C2CF9}">
      <dgm:prSet/>
      <dgm:spPr/>
      <dgm:t>
        <a:bodyPr/>
        <a:lstStyle/>
        <a:p>
          <a:endParaRPr lang="en-US"/>
        </a:p>
      </dgm:t>
    </dgm:pt>
    <dgm:pt modelId="{35175ECD-7873-457E-A94E-20B394446FCE}" type="sibTrans" cxnId="{6D1C5A7F-ABE2-4358-878F-6B754D6C2CF9}">
      <dgm:prSet/>
      <dgm:spPr/>
      <dgm:t>
        <a:bodyPr/>
        <a:lstStyle/>
        <a:p>
          <a:endParaRPr lang="en-US"/>
        </a:p>
      </dgm:t>
    </dgm:pt>
    <dgm:pt modelId="{C2113672-59F5-4C1D-AA94-7D2B11F4A12D}">
      <dgm:prSet/>
      <dgm:spPr/>
      <dgm:t>
        <a:bodyPr/>
        <a:lstStyle/>
        <a:p>
          <a:r>
            <a:rPr lang="da-DK"/>
            <a:t>Understøtter overgangen ved forløb i akutmodtagelsen</a:t>
          </a:r>
          <a:endParaRPr lang="en-US"/>
        </a:p>
      </dgm:t>
    </dgm:pt>
    <dgm:pt modelId="{AF204E4D-B930-4655-938B-06DAD2697A7F}" type="parTrans" cxnId="{8DE2FDA0-A2FA-4E97-A43B-F9C53578A882}">
      <dgm:prSet/>
      <dgm:spPr/>
      <dgm:t>
        <a:bodyPr/>
        <a:lstStyle/>
        <a:p>
          <a:endParaRPr lang="en-US"/>
        </a:p>
      </dgm:t>
    </dgm:pt>
    <dgm:pt modelId="{E34D8878-7760-4198-9A7B-61B460BA2CDB}" type="sibTrans" cxnId="{8DE2FDA0-A2FA-4E97-A43B-F9C53578A882}">
      <dgm:prSet/>
      <dgm:spPr/>
      <dgm:t>
        <a:bodyPr/>
        <a:lstStyle/>
        <a:p>
          <a:endParaRPr lang="en-US"/>
        </a:p>
      </dgm:t>
    </dgm:pt>
    <dgm:pt modelId="{5FEF415B-4902-45A1-9329-D13BC144BDD1}">
      <dgm:prSet/>
      <dgm:spPr/>
      <dgm:t>
        <a:bodyPr/>
        <a:lstStyle/>
        <a:p>
          <a:r>
            <a:rPr lang="da-DK"/>
            <a:t>Kommunale medarbejdere får et mere komplet billede af borgerens forløb og tilstand</a:t>
          </a:r>
          <a:endParaRPr lang="en-US"/>
        </a:p>
      </dgm:t>
    </dgm:pt>
    <dgm:pt modelId="{FFC9F183-4896-42E8-AC65-E429679B6572}" type="parTrans" cxnId="{529102E0-1042-4B34-8F1F-1692D5BB97F7}">
      <dgm:prSet/>
      <dgm:spPr/>
      <dgm:t>
        <a:bodyPr/>
        <a:lstStyle/>
        <a:p>
          <a:endParaRPr lang="en-US"/>
        </a:p>
      </dgm:t>
    </dgm:pt>
    <dgm:pt modelId="{8F1CF1A2-0AF0-41BE-9233-7B32FA3DF170}" type="sibTrans" cxnId="{529102E0-1042-4B34-8F1F-1692D5BB97F7}">
      <dgm:prSet/>
      <dgm:spPr/>
      <dgm:t>
        <a:bodyPr/>
        <a:lstStyle/>
        <a:p>
          <a:endParaRPr lang="en-US"/>
        </a:p>
      </dgm:t>
    </dgm:pt>
    <dgm:pt modelId="{F48C8D08-90F2-48F3-A4EA-E4592A5B2A5D}" type="pres">
      <dgm:prSet presAssocID="{1E08ADEF-C6BE-4F4C-BBDD-6CB24A6FA3C2}" presName="diagram" presStyleCnt="0">
        <dgm:presLayoutVars>
          <dgm:dir/>
          <dgm:resizeHandles val="exact"/>
        </dgm:presLayoutVars>
      </dgm:prSet>
      <dgm:spPr/>
    </dgm:pt>
    <dgm:pt modelId="{C251CE3F-DB85-43A0-B9AD-652D1219A624}" type="pres">
      <dgm:prSet presAssocID="{CE0A65FE-AC7E-42AA-918F-10BCF763B133}" presName="node" presStyleLbl="node1" presStyleIdx="0" presStyleCnt="7">
        <dgm:presLayoutVars>
          <dgm:bulletEnabled val="1"/>
        </dgm:presLayoutVars>
      </dgm:prSet>
      <dgm:spPr/>
    </dgm:pt>
    <dgm:pt modelId="{70BD1D88-FEC6-45AD-B7FE-687DF37BE3E6}" type="pres">
      <dgm:prSet presAssocID="{2EADAAEB-ABBD-49CE-B2AD-42ABC37276C5}" presName="sibTrans" presStyleCnt="0"/>
      <dgm:spPr/>
    </dgm:pt>
    <dgm:pt modelId="{196319E6-C71D-452D-89BA-25D4FB26D49C}" type="pres">
      <dgm:prSet presAssocID="{72EE090F-5A1A-4D64-88DC-21E825CD8617}" presName="node" presStyleLbl="node1" presStyleIdx="1" presStyleCnt="7">
        <dgm:presLayoutVars>
          <dgm:bulletEnabled val="1"/>
        </dgm:presLayoutVars>
      </dgm:prSet>
      <dgm:spPr/>
    </dgm:pt>
    <dgm:pt modelId="{3FF5BC5F-6AAE-4AAF-9CA9-83F5CF0AF665}" type="pres">
      <dgm:prSet presAssocID="{497B5E28-A2EE-40D9-A89E-D7DCF24094FD}" presName="sibTrans" presStyleCnt="0"/>
      <dgm:spPr/>
    </dgm:pt>
    <dgm:pt modelId="{6703030D-E327-4D44-9297-280EFE1FC0EE}" type="pres">
      <dgm:prSet presAssocID="{C2BF6B3B-C068-4771-8E83-384208F1755A}" presName="node" presStyleLbl="node1" presStyleIdx="2" presStyleCnt="7">
        <dgm:presLayoutVars>
          <dgm:bulletEnabled val="1"/>
        </dgm:presLayoutVars>
      </dgm:prSet>
      <dgm:spPr/>
    </dgm:pt>
    <dgm:pt modelId="{C21FF0CD-3766-4580-82AE-364608BE0BD9}" type="pres">
      <dgm:prSet presAssocID="{C26129B3-6881-416D-B8D2-1A62836F0015}" presName="sibTrans" presStyleCnt="0"/>
      <dgm:spPr/>
    </dgm:pt>
    <dgm:pt modelId="{558DC83F-DE9A-44A2-947C-95769B4C9DF0}" type="pres">
      <dgm:prSet presAssocID="{94376993-084E-44B2-8EB8-F963B4304052}" presName="node" presStyleLbl="node1" presStyleIdx="3" presStyleCnt="7">
        <dgm:presLayoutVars>
          <dgm:bulletEnabled val="1"/>
        </dgm:presLayoutVars>
      </dgm:prSet>
      <dgm:spPr/>
    </dgm:pt>
    <dgm:pt modelId="{0828B2E1-9FF7-4ED9-A51D-983495796B9F}" type="pres">
      <dgm:prSet presAssocID="{F131A3A1-CB4D-4466-9C5F-10FF782C6072}" presName="sibTrans" presStyleCnt="0"/>
      <dgm:spPr/>
    </dgm:pt>
    <dgm:pt modelId="{7039DD0C-478E-4F9E-B8F0-3EFB8C8BF8EC}" type="pres">
      <dgm:prSet presAssocID="{990B346C-77D1-4BC5-9F81-D470DA989630}" presName="node" presStyleLbl="node1" presStyleIdx="4" presStyleCnt="7">
        <dgm:presLayoutVars>
          <dgm:bulletEnabled val="1"/>
        </dgm:presLayoutVars>
      </dgm:prSet>
      <dgm:spPr/>
    </dgm:pt>
    <dgm:pt modelId="{BBF531EB-1EFC-45EE-8C35-049CEC577B20}" type="pres">
      <dgm:prSet presAssocID="{35175ECD-7873-457E-A94E-20B394446FCE}" presName="sibTrans" presStyleCnt="0"/>
      <dgm:spPr/>
    </dgm:pt>
    <dgm:pt modelId="{D8A2A9F2-E619-43C3-8A60-8F03BF60A386}" type="pres">
      <dgm:prSet presAssocID="{C2113672-59F5-4C1D-AA94-7D2B11F4A12D}" presName="node" presStyleLbl="node1" presStyleIdx="5" presStyleCnt="7">
        <dgm:presLayoutVars>
          <dgm:bulletEnabled val="1"/>
        </dgm:presLayoutVars>
      </dgm:prSet>
      <dgm:spPr/>
    </dgm:pt>
    <dgm:pt modelId="{2FE79D40-DF5C-4500-AF53-11297099B350}" type="pres">
      <dgm:prSet presAssocID="{E34D8878-7760-4198-9A7B-61B460BA2CDB}" presName="sibTrans" presStyleCnt="0"/>
      <dgm:spPr/>
    </dgm:pt>
    <dgm:pt modelId="{6311A6E1-1DC9-4075-A27F-3E114EDE615C}" type="pres">
      <dgm:prSet presAssocID="{5FEF415B-4902-45A1-9329-D13BC144BDD1}" presName="node" presStyleLbl="node1" presStyleIdx="6" presStyleCnt="7">
        <dgm:presLayoutVars>
          <dgm:bulletEnabled val="1"/>
        </dgm:presLayoutVars>
      </dgm:prSet>
      <dgm:spPr/>
    </dgm:pt>
  </dgm:ptLst>
  <dgm:cxnLst>
    <dgm:cxn modelId="{0CC0F207-3734-43AC-B8B1-5403BE96D78A}" type="presOf" srcId="{CE0A65FE-AC7E-42AA-918F-10BCF763B133}" destId="{C251CE3F-DB85-43A0-B9AD-652D1219A624}" srcOrd="0" destOrd="0" presId="urn:microsoft.com/office/officeart/2005/8/layout/default"/>
    <dgm:cxn modelId="{05660814-EEC7-4CDD-9DC8-8E3D089B9C85}" type="presOf" srcId="{5FEF415B-4902-45A1-9329-D13BC144BDD1}" destId="{6311A6E1-1DC9-4075-A27F-3E114EDE615C}" srcOrd="0" destOrd="0" presId="urn:microsoft.com/office/officeart/2005/8/layout/default"/>
    <dgm:cxn modelId="{47456815-1369-4961-A806-1980A761D780}" srcId="{1E08ADEF-C6BE-4F4C-BBDD-6CB24A6FA3C2}" destId="{94376993-084E-44B2-8EB8-F963B4304052}" srcOrd="3" destOrd="0" parTransId="{487560CC-C0E0-4C86-AE30-6915E66596A7}" sibTransId="{F131A3A1-CB4D-4466-9C5F-10FF782C6072}"/>
    <dgm:cxn modelId="{A1053832-31A4-4529-A17C-BD70D7D0BCA8}" type="presOf" srcId="{1E08ADEF-C6BE-4F4C-BBDD-6CB24A6FA3C2}" destId="{F48C8D08-90F2-48F3-A4EA-E4592A5B2A5D}" srcOrd="0" destOrd="0" presId="urn:microsoft.com/office/officeart/2005/8/layout/default"/>
    <dgm:cxn modelId="{38B94A44-1F49-4EB5-A24C-2EFEE2BA034A}" type="presOf" srcId="{990B346C-77D1-4BC5-9F81-D470DA989630}" destId="{7039DD0C-478E-4F9E-B8F0-3EFB8C8BF8EC}" srcOrd="0" destOrd="0" presId="urn:microsoft.com/office/officeart/2005/8/layout/default"/>
    <dgm:cxn modelId="{B970DC71-3A78-4207-8B6D-96B2E5A73D29}" type="presOf" srcId="{72EE090F-5A1A-4D64-88DC-21E825CD8617}" destId="{196319E6-C71D-452D-89BA-25D4FB26D49C}" srcOrd="0" destOrd="0" presId="urn:microsoft.com/office/officeart/2005/8/layout/default"/>
    <dgm:cxn modelId="{6D1C5A7F-ABE2-4358-878F-6B754D6C2CF9}" srcId="{1E08ADEF-C6BE-4F4C-BBDD-6CB24A6FA3C2}" destId="{990B346C-77D1-4BC5-9F81-D470DA989630}" srcOrd="4" destOrd="0" parTransId="{7112956B-412F-4F8A-8C5E-E4207A96FAE2}" sibTransId="{35175ECD-7873-457E-A94E-20B394446FCE}"/>
    <dgm:cxn modelId="{59AFE081-AF77-4839-8010-468AF7EE1E4F}" type="presOf" srcId="{C2113672-59F5-4C1D-AA94-7D2B11F4A12D}" destId="{D8A2A9F2-E619-43C3-8A60-8F03BF60A386}" srcOrd="0" destOrd="0" presId="urn:microsoft.com/office/officeart/2005/8/layout/default"/>
    <dgm:cxn modelId="{FBBEE488-4477-40FC-B0F5-C8EE704DA09C}" type="presOf" srcId="{C2BF6B3B-C068-4771-8E83-384208F1755A}" destId="{6703030D-E327-4D44-9297-280EFE1FC0EE}" srcOrd="0" destOrd="0" presId="urn:microsoft.com/office/officeart/2005/8/layout/default"/>
    <dgm:cxn modelId="{B5F6B898-B90F-4327-ADCC-36D6995256CF}" srcId="{1E08ADEF-C6BE-4F4C-BBDD-6CB24A6FA3C2}" destId="{72EE090F-5A1A-4D64-88DC-21E825CD8617}" srcOrd="1" destOrd="0" parTransId="{264659B7-9E35-482B-881C-69F58A303DC5}" sibTransId="{497B5E28-A2EE-40D9-A89E-D7DCF24094FD}"/>
    <dgm:cxn modelId="{8DE2FDA0-A2FA-4E97-A43B-F9C53578A882}" srcId="{1E08ADEF-C6BE-4F4C-BBDD-6CB24A6FA3C2}" destId="{C2113672-59F5-4C1D-AA94-7D2B11F4A12D}" srcOrd="5" destOrd="0" parTransId="{AF204E4D-B930-4655-938B-06DAD2697A7F}" sibTransId="{E34D8878-7760-4198-9A7B-61B460BA2CDB}"/>
    <dgm:cxn modelId="{0F7164AC-3A6C-4411-BA6C-A2211F4E27EB}" srcId="{1E08ADEF-C6BE-4F4C-BBDD-6CB24A6FA3C2}" destId="{CE0A65FE-AC7E-42AA-918F-10BCF763B133}" srcOrd="0" destOrd="0" parTransId="{2EFF411B-300A-4E6D-9B47-CEB7904D296A}" sibTransId="{2EADAAEB-ABBD-49CE-B2AD-42ABC37276C5}"/>
    <dgm:cxn modelId="{996394CE-110A-4221-A49B-1CA34B13C1E5}" type="presOf" srcId="{94376993-084E-44B2-8EB8-F963B4304052}" destId="{558DC83F-DE9A-44A2-947C-95769B4C9DF0}" srcOrd="0" destOrd="0" presId="urn:microsoft.com/office/officeart/2005/8/layout/default"/>
    <dgm:cxn modelId="{529102E0-1042-4B34-8F1F-1692D5BB97F7}" srcId="{1E08ADEF-C6BE-4F4C-BBDD-6CB24A6FA3C2}" destId="{5FEF415B-4902-45A1-9329-D13BC144BDD1}" srcOrd="6" destOrd="0" parTransId="{FFC9F183-4896-42E8-AC65-E429679B6572}" sibTransId="{8F1CF1A2-0AF0-41BE-9233-7B32FA3DF170}"/>
    <dgm:cxn modelId="{E1183BF5-A0F5-4E53-BB18-439F7DC1AD1C}" srcId="{1E08ADEF-C6BE-4F4C-BBDD-6CB24A6FA3C2}" destId="{C2BF6B3B-C068-4771-8E83-384208F1755A}" srcOrd="2" destOrd="0" parTransId="{7D8DD7A4-F341-4698-9579-AC1043C97BB0}" sibTransId="{C26129B3-6881-416D-B8D2-1A62836F0015}"/>
    <dgm:cxn modelId="{780E0CEC-860F-43F8-9478-A81F1B692C37}" type="presParOf" srcId="{F48C8D08-90F2-48F3-A4EA-E4592A5B2A5D}" destId="{C251CE3F-DB85-43A0-B9AD-652D1219A624}" srcOrd="0" destOrd="0" presId="urn:microsoft.com/office/officeart/2005/8/layout/default"/>
    <dgm:cxn modelId="{B15CBA44-CB9A-4090-8C6F-1A8BB0AB1848}" type="presParOf" srcId="{F48C8D08-90F2-48F3-A4EA-E4592A5B2A5D}" destId="{70BD1D88-FEC6-45AD-B7FE-687DF37BE3E6}" srcOrd="1" destOrd="0" presId="urn:microsoft.com/office/officeart/2005/8/layout/default"/>
    <dgm:cxn modelId="{73B11166-C9DC-41EF-A210-6D03F38CDA78}" type="presParOf" srcId="{F48C8D08-90F2-48F3-A4EA-E4592A5B2A5D}" destId="{196319E6-C71D-452D-89BA-25D4FB26D49C}" srcOrd="2" destOrd="0" presId="urn:microsoft.com/office/officeart/2005/8/layout/default"/>
    <dgm:cxn modelId="{BD1AC522-28B7-49DD-A2EE-468D80EF3480}" type="presParOf" srcId="{F48C8D08-90F2-48F3-A4EA-E4592A5B2A5D}" destId="{3FF5BC5F-6AAE-4AAF-9CA9-83F5CF0AF665}" srcOrd="3" destOrd="0" presId="urn:microsoft.com/office/officeart/2005/8/layout/default"/>
    <dgm:cxn modelId="{470053B0-3ABA-43E2-9E4B-5E367103FE0C}" type="presParOf" srcId="{F48C8D08-90F2-48F3-A4EA-E4592A5B2A5D}" destId="{6703030D-E327-4D44-9297-280EFE1FC0EE}" srcOrd="4" destOrd="0" presId="urn:microsoft.com/office/officeart/2005/8/layout/default"/>
    <dgm:cxn modelId="{A775CEB7-8D4D-4A48-86D0-201B249958AB}" type="presParOf" srcId="{F48C8D08-90F2-48F3-A4EA-E4592A5B2A5D}" destId="{C21FF0CD-3766-4580-82AE-364608BE0BD9}" srcOrd="5" destOrd="0" presId="urn:microsoft.com/office/officeart/2005/8/layout/default"/>
    <dgm:cxn modelId="{8F921843-D5A2-4B26-933E-70A2958AB32B}" type="presParOf" srcId="{F48C8D08-90F2-48F3-A4EA-E4592A5B2A5D}" destId="{558DC83F-DE9A-44A2-947C-95769B4C9DF0}" srcOrd="6" destOrd="0" presId="urn:microsoft.com/office/officeart/2005/8/layout/default"/>
    <dgm:cxn modelId="{1E5BF9BB-98B9-4D88-BB90-F5E73114E055}" type="presParOf" srcId="{F48C8D08-90F2-48F3-A4EA-E4592A5B2A5D}" destId="{0828B2E1-9FF7-4ED9-A51D-983495796B9F}" srcOrd="7" destOrd="0" presId="urn:microsoft.com/office/officeart/2005/8/layout/default"/>
    <dgm:cxn modelId="{2A198FEB-9B39-4DAA-A521-7D6FFA6BF538}" type="presParOf" srcId="{F48C8D08-90F2-48F3-A4EA-E4592A5B2A5D}" destId="{7039DD0C-478E-4F9E-B8F0-3EFB8C8BF8EC}" srcOrd="8" destOrd="0" presId="urn:microsoft.com/office/officeart/2005/8/layout/default"/>
    <dgm:cxn modelId="{49AED0F2-B992-475F-BAF6-6C9A7867EB3B}" type="presParOf" srcId="{F48C8D08-90F2-48F3-A4EA-E4592A5B2A5D}" destId="{BBF531EB-1EFC-45EE-8C35-049CEC577B20}" srcOrd="9" destOrd="0" presId="urn:microsoft.com/office/officeart/2005/8/layout/default"/>
    <dgm:cxn modelId="{B343B813-F8C8-4036-8964-D3DE5459A0C3}" type="presParOf" srcId="{F48C8D08-90F2-48F3-A4EA-E4592A5B2A5D}" destId="{D8A2A9F2-E619-43C3-8A60-8F03BF60A386}" srcOrd="10" destOrd="0" presId="urn:microsoft.com/office/officeart/2005/8/layout/default"/>
    <dgm:cxn modelId="{98609E4F-3A6A-45C1-88A9-A60BF5C829DA}" type="presParOf" srcId="{F48C8D08-90F2-48F3-A4EA-E4592A5B2A5D}" destId="{2FE79D40-DF5C-4500-AF53-11297099B350}" srcOrd="11" destOrd="0" presId="urn:microsoft.com/office/officeart/2005/8/layout/default"/>
    <dgm:cxn modelId="{12E430C0-EC4D-402E-AF19-44E9EE8DA749}" type="presParOf" srcId="{F48C8D08-90F2-48F3-A4EA-E4592A5B2A5D}" destId="{6311A6E1-1DC9-4075-A27F-3E114EDE615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817443-C84D-4A3F-9321-F1BA6C3650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625595-FF2D-4689-89AD-6BF125AB8F7C}">
      <dgm:prSet/>
      <dgm:spPr/>
      <dgm:t>
        <a:bodyPr/>
        <a:lstStyle/>
        <a:p>
          <a:pPr>
            <a:defRPr b="1"/>
          </a:pPr>
          <a:r>
            <a:rPr lang="da-DK"/>
            <a:t>Implementeringen af Columna Axon er ikke tidskrævende</a:t>
          </a:r>
          <a:endParaRPr lang="en-US"/>
        </a:p>
      </dgm:t>
    </dgm:pt>
    <dgm:pt modelId="{C89674C2-2421-410D-828F-69764FF386CF}" type="parTrans" cxnId="{494E6228-0601-45E4-A9FD-00FEF17E1CE1}">
      <dgm:prSet/>
      <dgm:spPr/>
      <dgm:t>
        <a:bodyPr/>
        <a:lstStyle/>
        <a:p>
          <a:endParaRPr lang="en-US"/>
        </a:p>
      </dgm:t>
    </dgm:pt>
    <dgm:pt modelId="{9A3F54C9-0103-461F-820E-D7BF3FF6E2B3}" type="sibTrans" cxnId="{494E6228-0601-45E4-A9FD-00FEF17E1CE1}">
      <dgm:prSet/>
      <dgm:spPr/>
      <dgm:t>
        <a:bodyPr/>
        <a:lstStyle/>
        <a:p>
          <a:endParaRPr lang="en-US"/>
        </a:p>
      </dgm:t>
    </dgm:pt>
    <dgm:pt modelId="{6E17F506-1399-4437-990E-30C4B0AD99FA}">
      <dgm:prSet/>
      <dgm:spPr/>
      <dgm:t>
        <a:bodyPr/>
        <a:lstStyle/>
        <a:p>
          <a:r>
            <a:rPr lang="da-DK"/>
            <a:t>Minimalt uddannelsesbehov omkring løsningens funktioner</a:t>
          </a:r>
          <a:endParaRPr lang="en-US"/>
        </a:p>
      </dgm:t>
    </dgm:pt>
    <dgm:pt modelId="{710B9F9E-0740-49EE-94C6-E1A61B83D8F6}" type="parTrans" cxnId="{1260A9EE-3B4A-4650-AECC-0C7D6E46E242}">
      <dgm:prSet/>
      <dgm:spPr/>
      <dgm:t>
        <a:bodyPr/>
        <a:lstStyle/>
        <a:p>
          <a:endParaRPr lang="en-US"/>
        </a:p>
      </dgm:t>
    </dgm:pt>
    <dgm:pt modelId="{832F9E1C-1AC6-46AB-8D34-D0DE2B75805E}" type="sibTrans" cxnId="{1260A9EE-3B4A-4650-AECC-0C7D6E46E242}">
      <dgm:prSet/>
      <dgm:spPr/>
      <dgm:t>
        <a:bodyPr/>
        <a:lstStyle/>
        <a:p>
          <a:endParaRPr lang="en-US"/>
        </a:p>
      </dgm:t>
    </dgm:pt>
    <dgm:pt modelId="{50F20F96-FB62-4036-9794-80782851DEEF}">
      <dgm:prSet/>
      <dgm:spPr/>
      <dgm:t>
        <a:bodyPr/>
        <a:lstStyle/>
        <a:p>
          <a:r>
            <a:rPr lang="da-DK"/>
            <a:t>Let, intuitiv og brugervenlig løsning</a:t>
          </a:r>
          <a:endParaRPr lang="en-US"/>
        </a:p>
      </dgm:t>
    </dgm:pt>
    <dgm:pt modelId="{1F50D52D-62A9-408E-ABBB-9A52EA4AE066}" type="parTrans" cxnId="{84A7EEDA-2F81-4934-9C74-7544EBB845DD}">
      <dgm:prSet/>
      <dgm:spPr/>
      <dgm:t>
        <a:bodyPr/>
        <a:lstStyle/>
        <a:p>
          <a:endParaRPr lang="en-US"/>
        </a:p>
      </dgm:t>
    </dgm:pt>
    <dgm:pt modelId="{D68A59C6-5A15-4057-ABC5-D7DC6823A097}" type="sibTrans" cxnId="{84A7EEDA-2F81-4934-9C74-7544EBB845DD}">
      <dgm:prSet/>
      <dgm:spPr/>
      <dgm:t>
        <a:bodyPr/>
        <a:lstStyle/>
        <a:p>
          <a:endParaRPr lang="en-US"/>
        </a:p>
      </dgm:t>
    </dgm:pt>
    <dgm:pt modelId="{2EFDF3BD-F342-4B20-9FB8-2BBFCF47F6C9}">
      <dgm:prSet/>
      <dgm:spPr/>
      <dgm:t>
        <a:bodyPr/>
        <a:lstStyle/>
        <a:p>
          <a:pPr>
            <a:defRPr b="1"/>
          </a:pPr>
          <a:r>
            <a:rPr lang="da-DK"/>
            <a:t>Pilotafprøvningen indikerer høj anvendelighed</a:t>
          </a:r>
          <a:endParaRPr lang="en-US"/>
        </a:p>
      </dgm:t>
    </dgm:pt>
    <dgm:pt modelId="{7915BEB5-1EBB-4640-A1DE-729611F4C02E}" type="parTrans" cxnId="{9DD0DD52-465C-4CC4-ACA7-91E56357697F}">
      <dgm:prSet/>
      <dgm:spPr/>
      <dgm:t>
        <a:bodyPr/>
        <a:lstStyle/>
        <a:p>
          <a:endParaRPr lang="en-US"/>
        </a:p>
      </dgm:t>
    </dgm:pt>
    <dgm:pt modelId="{DEEB41C9-C92C-465A-A3DE-CC041BDCE765}" type="sibTrans" cxnId="{9DD0DD52-465C-4CC4-ACA7-91E56357697F}">
      <dgm:prSet/>
      <dgm:spPr/>
      <dgm:t>
        <a:bodyPr/>
        <a:lstStyle/>
        <a:p>
          <a:endParaRPr lang="en-US"/>
        </a:p>
      </dgm:t>
    </dgm:pt>
    <dgm:pt modelId="{BFEE5785-7A88-4DA2-9D20-37B3318AA520}">
      <dgm:prSet/>
      <dgm:spPr/>
      <dgm:t>
        <a:bodyPr/>
        <a:lstStyle/>
        <a:p>
          <a:r>
            <a:rPr lang="da-DK"/>
            <a:t>Hurtig integration i arbejdsrutiner</a:t>
          </a:r>
          <a:endParaRPr lang="en-US"/>
        </a:p>
      </dgm:t>
    </dgm:pt>
    <dgm:pt modelId="{65311FBB-9305-4256-B892-97F3338DCE86}" type="parTrans" cxnId="{E8EC9505-0869-4325-9474-B2576E1C7EDA}">
      <dgm:prSet/>
      <dgm:spPr/>
      <dgm:t>
        <a:bodyPr/>
        <a:lstStyle/>
        <a:p>
          <a:endParaRPr lang="en-US"/>
        </a:p>
      </dgm:t>
    </dgm:pt>
    <dgm:pt modelId="{74DE3DD5-1B25-404B-B74B-4E6AAEE0ED75}" type="sibTrans" cxnId="{E8EC9505-0869-4325-9474-B2576E1C7EDA}">
      <dgm:prSet/>
      <dgm:spPr/>
      <dgm:t>
        <a:bodyPr/>
        <a:lstStyle/>
        <a:p>
          <a:endParaRPr lang="en-US"/>
        </a:p>
      </dgm:t>
    </dgm:pt>
    <dgm:pt modelId="{C32A2B2B-DA28-4762-AF31-C0A24805E16C}">
      <dgm:prSet/>
      <dgm:spPr/>
      <dgm:t>
        <a:bodyPr/>
        <a:lstStyle/>
        <a:p>
          <a:r>
            <a:rPr lang="da-DK"/>
            <a:t>Brug af løsningen steget med 110% siden ibrugtagning</a:t>
          </a:r>
          <a:endParaRPr lang="en-US"/>
        </a:p>
      </dgm:t>
    </dgm:pt>
    <dgm:pt modelId="{BB5C38D9-BD54-49EC-BA0E-A3FF44B6D1DA}" type="parTrans" cxnId="{7B6EB70F-4C93-4A9F-86BD-25EAFD6F03C0}">
      <dgm:prSet/>
      <dgm:spPr/>
      <dgm:t>
        <a:bodyPr/>
        <a:lstStyle/>
        <a:p>
          <a:endParaRPr lang="en-US"/>
        </a:p>
      </dgm:t>
    </dgm:pt>
    <dgm:pt modelId="{78F897AC-C05D-4D09-8B0E-2D1A706DC085}" type="sibTrans" cxnId="{7B6EB70F-4C93-4A9F-86BD-25EAFD6F03C0}">
      <dgm:prSet/>
      <dgm:spPr/>
      <dgm:t>
        <a:bodyPr/>
        <a:lstStyle/>
        <a:p>
          <a:endParaRPr lang="en-US"/>
        </a:p>
      </dgm:t>
    </dgm:pt>
    <dgm:pt modelId="{E6D6ADD9-91AC-45FD-9570-629101F586E3}" type="pres">
      <dgm:prSet presAssocID="{60817443-C84D-4A3F-9321-F1BA6C3650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C6D82E-4133-46E1-BC5B-C3CAD9255D97}" type="pres">
      <dgm:prSet presAssocID="{6A625595-FF2D-4689-89AD-6BF125AB8F7C}" presName="hierRoot1" presStyleCnt="0"/>
      <dgm:spPr/>
    </dgm:pt>
    <dgm:pt modelId="{5618A6CD-178F-48F7-959D-6B71DD431635}" type="pres">
      <dgm:prSet presAssocID="{6A625595-FF2D-4689-89AD-6BF125AB8F7C}" presName="composite" presStyleCnt="0"/>
      <dgm:spPr/>
    </dgm:pt>
    <dgm:pt modelId="{2365473B-D013-428B-9F4D-D9383155D10C}" type="pres">
      <dgm:prSet presAssocID="{6A625595-FF2D-4689-89AD-6BF125AB8F7C}" presName="background" presStyleLbl="node0" presStyleIdx="0" presStyleCnt="2"/>
      <dgm:spPr/>
    </dgm:pt>
    <dgm:pt modelId="{57ED21D4-447A-407D-8BA7-F9099B9ECBF9}" type="pres">
      <dgm:prSet presAssocID="{6A625595-FF2D-4689-89AD-6BF125AB8F7C}" presName="text" presStyleLbl="fgAcc0" presStyleIdx="0" presStyleCnt="2">
        <dgm:presLayoutVars>
          <dgm:chPref val="3"/>
        </dgm:presLayoutVars>
      </dgm:prSet>
      <dgm:spPr/>
    </dgm:pt>
    <dgm:pt modelId="{EFEB9184-53B2-4BE8-B6E6-4E6806AC6F53}" type="pres">
      <dgm:prSet presAssocID="{6A625595-FF2D-4689-89AD-6BF125AB8F7C}" presName="hierChild2" presStyleCnt="0"/>
      <dgm:spPr/>
    </dgm:pt>
    <dgm:pt modelId="{BCFA6B0F-AA35-4DDD-A624-20771FB94C96}" type="pres">
      <dgm:prSet presAssocID="{710B9F9E-0740-49EE-94C6-E1A61B83D8F6}" presName="Name10" presStyleLbl="parChTrans1D2" presStyleIdx="0" presStyleCnt="4"/>
      <dgm:spPr/>
    </dgm:pt>
    <dgm:pt modelId="{11978ED3-09E8-47FA-BDE6-0C892ABE71F7}" type="pres">
      <dgm:prSet presAssocID="{6E17F506-1399-4437-990E-30C4B0AD99FA}" presName="hierRoot2" presStyleCnt="0"/>
      <dgm:spPr/>
    </dgm:pt>
    <dgm:pt modelId="{F23220DA-EF7A-43B3-8782-97DC0C72FAB9}" type="pres">
      <dgm:prSet presAssocID="{6E17F506-1399-4437-990E-30C4B0AD99FA}" presName="composite2" presStyleCnt="0"/>
      <dgm:spPr/>
    </dgm:pt>
    <dgm:pt modelId="{29BA0A16-7E25-473D-9B63-DF9A5DC3B83E}" type="pres">
      <dgm:prSet presAssocID="{6E17F506-1399-4437-990E-30C4B0AD99FA}" presName="background2" presStyleLbl="node2" presStyleIdx="0" presStyleCnt="4"/>
      <dgm:spPr/>
    </dgm:pt>
    <dgm:pt modelId="{20DB7B02-1E93-4E29-A495-F9ECE9D869C3}" type="pres">
      <dgm:prSet presAssocID="{6E17F506-1399-4437-990E-30C4B0AD99FA}" presName="text2" presStyleLbl="fgAcc2" presStyleIdx="0" presStyleCnt="4">
        <dgm:presLayoutVars>
          <dgm:chPref val="3"/>
        </dgm:presLayoutVars>
      </dgm:prSet>
      <dgm:spPr/>
    </dgm:pt>
    <dgm:pt modelId="{8BAC2E54-5272-4817-ADF3-4CF41F98CE55}" type="pres">
      <dgm:prSet presAssocID="{6E17F506-1399-4437-990E-30C4B0AD99FA}" presName="hierChild3" presStyleCnt="0"/>
      <dgm:spPr/>
    </dgm:pt>
    <dgm:pt modelId="{074F3EB7-123C-4A77-82FD-9ECCDF84E7C5}" type="pres">
      <dgm:prSet presAssocID="{1F50D52D-62A9-408E-ABBB-9A52EA4AE066}" presName="Name10" presStyleLbl="parChTrans1D2" presStyleIdx="1" presStyleCnt="4"/>
      <dgm:spPr/>
    </dgm:pt>
    <dgm:pt modelId="{637E9867-69DE-4567-AF48-8A1BA3CAF601}" type="pres">
      <dgm:prSet presAssocID="{50F20F96-FB62-4036-9794-80782851DEEF}" presName="hierRoot2" presStyleCnt="0"/>
      <dgm:spPr/>
    </dgm:pt>
    <dgm:pt modelId="{F2A10F35-1EC9-43E2-8BEB-2AF05FBAF7F4}" type="pres">
      <dgm:prSet presAssocID="{50F20F96-FB62-4036-9794-80782851DEEF}" presName="composite2" presStyleCnt="0"/>
      <dgm:spPr/>
    </dgm:pt>
    <dgm:pt modelId="{241303CB-FBAD-4FCF-9715-BE1CDC87C7B2}" type="pres">
      <dgm:prSet presAssocID="{50F20F96-FB62-4036-9794-80782851DEEF}" presName="background2" presStyleLbl="node2" presStyleIdx="1" presStyleCnt="4"/>
      <dgm:spPr/>
    </dgm:pt>
    <dgm:pt modelId="{775C31D1-054C-42CA-B838-7A4CCCE0E8EF}" type="pres">
      <dgm:prSet presAssocID="{50F20F96-FB62-4036-9794-80782851DEEF}" presName="text2" presStyleLbl="fgAcc2" presStyleIdx="1" presStyleCnt="4">
        <dgm:presLayoutVars>
          <dgm:chPref val="3"/>
        </dgm:presLayoutVars>
      </dgm:prSet>
      <dgm:spPr/>
    </dgm:pt>
    <dgm:pt modelId="{7B808081-E65F-4AA2-97E6-20658E6DE22B}" type="pres">
      <dgm:prSet presAssocID="{50F20F96-FB62-4036-9794-80782851DEEF}" presName="hierChild3" presStyleCnt="0"/>
      <dgm:spPr/>
    </dgm:pt>
    <dgm:pt modelId="{517CAD4D-66BF-423F-9320-76E73B1590BF}" type="pres">
      <dgm:prSet presAssocID="{2EFDF3BD-F342-4B20-9FB8-2BBFCF47F6C9}" presName="hierRoot1" presStyleCnt="0"/>
      <dgm:spPr/>
    </dgm:pt>
    <dgm:pt modelId="{499A335B-2681-4B90-BCF3-C92F7ABF1B32}" type="pres">
      <dgm:prSet presAssocID="{2EFDF3BD-F342-4B20-9FB8-2BBFCF47F6C9}" presName="composite" presStyleCnt="0"/>
      <dgm:spPr/>
    </dgm:pt>
    <dgm:pt modelId="{FC14A714-4B88-400D-B048-30D0A2735598}" type="pres">
      <dgm:prSet presAssocID="{2EFDF3BD-F342-4B20-9FB8-2BBFCF47F6C9}" presName="background" presStyleLbl="node0" presStyleIdx="1" presStyleCnt="2"/>
      <dgm:spPr/>
    </dgm:pt>
    <dgm:pt modelId="{DAD49105-779E-4E18-A09F-346BE8F46190}" type="pres">
      <dgm:prSet presAssocID="{2EFDF3BD-F342-4B20-9FB8-2BBFCF47F6C9}" presName="text" presStyleLbl="fgAcc0" presStyleIdx="1" presStyleCnt="2">
        <dgm:presLayoutVars>
          <dgm:chPref val="3"/>
        </dgm:presLayoutVars>
      </dgm:prSet>
      <dgm:spPr/>
    </dgm:pt>
    <dgm:pt modelId="{3F027666-4128-46E4-B092-A258C5F4566B}" type="pres">
      <dgm:prSet presAssocID="{2EFDF3BD-F342-4B20-9FB8-2BBFCF47F6C9}" presName="hierChild2" presStyleCnt="0"/>
      <dgm:spPr/>
    </dgm:pt>
    <dgm:pt modelId="{00ACA0CE-E34C-4A57-9F2A-BF59FFEF8653}" type="pres">
      <dgm:prSet presAssocID="{65311FBB-9305-4256-B892-97F3338DCE86}" presName="Name10" presStyleLbl="parChTrans1D2" presStyleIdx="2" presStyleCnt="4"/>
      <dgm:spPr/>
    </dgm:pt>
    <dgm:pt modelId="{7C0456E1-70B6-4204-8F2A-2E6DCDF12053}" type="pres">
      <dgm:prSet presAssocID="{BFEE5785-7A88-4DA2-9D20-37B3318AA520}" presName="hierRoot2" presStyleCnt="0"/>
      <dgm:spPr/>
    </dgm:pt>
    <dgm:pt modelId="{DFBE6FC4-EBAE-4EE4-A550-E850494AEA0F}" type="pres">
      <dgm:prSet presAssocID="{BFEE5785-7A88-4DA2-9D20-37B3318AA520}" presName="composite2" presStyleCnt="0"/>
      <dgm:spPr/>
    </dgm:pt>
    <dgm:pt modelId="{16F33228-DEE2-444F-A536-618F3187AB29}" type="pres">
      <dgm:prSet presAssocID="{BFEE5785-7A88-4DA2-9D20-37B3318AA520}" presName="background2" presStyleLbl="node2" presStyleIdx="2" presStyleCnt="4"/>
      <dgm:spPr/>
    </dgm:pt>
    <dgm:pt modelId="{896BBAFF-AEB4-4965-A8AC-DFCCC9ACD56C}" type="pres">
      <dgm:prSet presAssocID="{BFEE5785-7A88-4DA2-9D20-37B3318AA520}" presName="text2" presStyleLbl="fgAcc2" presStyleIdx="2" presStyleCnt="4">
        <dgm:presLayoutVars>
          <dgm:chPref val="3"/>
        </dgm:presLayoutVars>
      </dgm:prSet>
      <dgm:spPr/>
    </dgm:pt>
    <dgm:pt modelId="{227E6D6E-4B1B-489B-881A-2AB7A3B13347}" type="pres">
      <dgm:prSet presAssocID="{BFEE5785-7A88-4DA2-9D20-37B3318AA520}" presName="hierChild3" presStyleCnt="0"/>
      <dgm:spPr/>
    </dgm:pt>
    <dgm:pt modelId="{988F596C-B473-41BF-AF8C-AD6B5A94177B}" type="pres">
      <dgm:prSet presAssocID="{BB5C38D9-BD54-49EC-BA0E-A3FF44B6D1DA}" presName="Name10" presStyleLbl="parChTrans1D2" presStyleIdx="3" presStyleCnt="4"/>
      <dgm:spPr/>
    </dgm:pt>
    <dgm:pt modelId="{77BFB3BF-514C-4F1C-A551-7AB054FFFE22}" type="pres">
      <dgm:prSet presAssocID="{C32A2B2B-DA28-4762-AF31-C0A24805E16C}" presName="hierRoot2" presStyleCnt="0"/>
      <dgm:spPr/>
    </dgm:pt>
    <dgm:pt modelId="{4829DB6E-E484-4849-BC1C-A89694439CD7}" type="pres">
      <dgm:prSet presAssocID="{C32A2B2B-DA28-4762-AF31-C0A24805E16C}" presName="composite2" presStyleCnt="0"/>
      <dgm:spPr/>
    </dgm:pt>
    <dgm:pt modelId="{147F168E-4EBD-435A-BE69-5D2CC5EC862E}" type="pres">
      <dgm:prSet presAssocID="{C32A2B2B-DA28-4762-AF31-C0A24805E16C}" presName="background2" presStyleLbl="node2" presStyleIdx="3" presStyleCnt="4"/>
      <dgm:spPr/>
    </dgm:pt>
    <dgm:pt modelId="{7AE12D4F-838B-4900-855B-1D883FDBB17C}" type="pres">
      <dgm:prSet presAssocID="{C32A2B2B-DA28-4762-AF31-C0A24805E16C}" presName="text2" presStyleLbl="fgAcc2" presStyleIdx="3" presStyleCnt="4">
        <dgm:presLayoutVars>
          <dgm:chPref val="3"/>
        </dgm:presLayoutVars>
      </dgm:prSet>
      <dgm:spPr/>
    </dgm:pt>
    <dgm:pt modelId="{86F70F9B-92F5-41A3-BF16-DA5798D536E4}" type="pres">
      <dgm:prSet presAssocID="{C32A2B2B-DA28-4762-AF31-C0A24805E16C}" presName="hierChild3" presStyleCnt="0"/>
      <dgm:spPr/>
    </dgm:pt>
  </dgm:ptLst>
  <dgm:cxnLst>
    <dgm:cxn modelId="{ABCC8100-7574-44D4-AC56-2B9D963CFC67}" type="presOf" srcId="{6A625595-FF2D-4689-89AD-6BF125AB8F7C}" destId="{57ED21D4-447A-407D-8BA7-F9099B9ECBF9}" srcOrd="0" destOrd="0" presId="urn:microsoft.com/office/officeart/2005/8/layout/hierarchy1"/>
    <dgm:cxn modelId="{E8EC9505-0869-4325-9474-B2576E1C7EDA}" srcId="{2EFDF3BD-F342-4B20-9FB8-2BBFCF47F6C9}" destId="{BFEE5785-7A88-4DA2-9D20-37B3318AA520}" srcOrd="0" destOrd="0" parTransId="{65311FBB-9305-4256-B892-97F3338DCE86}" sibTransId="{74DE3DD5-1B25-404B-B74B-4E6AAEE0ED75}"/>
    <dgm:cxn modelId="{3150250D-8675-4C96-B91C-BE5EE6ADCF81}" type="presOf" srcId="{BB5C38D9-BD54-49EC-BA0E-A3FF44B6D1DA}" destId="{988F596C-B473-41BF-AF8C-AD6B5A94177B}" srcOrd="0" destOrd="0" presId="urn:microsoft.com/office/officeart/2005/8/layout/hierarchy1"/>
    <dgm:cxn modelId="{7B6EB70F-4C93-4A9F-86BD-25EAFD6F03C0}" srcId="{2EFDF3BD-F342-4B20-9FB8-2BBFCF47F6C9}" destId="{C32A2B2B-DA28-4762-AF31-C0A24805E16C}" srcOrd="1" destOrd="0" parTransId="{BB5C38D9-BD54-49EC-BA0E-A3FF44B6D1DA}" sibTransId="{78F897AC-C05D-4D09-8B0E-2D1A706DC085}"/>
    <dgm:cxn modelId="{2EA95510-4DEC-45F6-9D81-5DB52E76F29C}" type="presOf" srcId="{710B9F9E-0740-49EE-94C6-E1A61B83D8F6}" destId="{BCFA6B0F-AA35-4DDD-A624-20771FB94C96}" srcOrd="0" destOrd="0" presId="urn:microsoft.com/office/officeart/2005/8/layout/hierarchy1"/>
    <dgm:cxn modelId="{427C6718-4C22-4793-8A66-9CCF83182B05}" type="presOf" srcId="{60817443-C84D-4A3F-9321-F1BA6C365000}" destId="{E6D6ADD9-91AC-45FD-9570-629101F586E3}" srcOrd="0" destOrd="0" presId="urn:microsoft.com/office/officeart/2005/8/layout/hierarchy1"/>
    <dgm:cxn modelId="{494E6228-0601-45E4-A9FD-00FEF17E1CE1}" srcId="{60817443-C84D-4A3F-9321-F1BA6C365000}" destId="{6A625595-FF2D-4689-89AD-6BF125AB8F7C}" srcOrd="0" destOrd="0" parTransId="{C89674C2-2421-410D-828F-69764FF386CF}" sibTransId="{9A3F54C9-0103-461F-820E-D7BF3FF6E2B3}"/>
    <dgm:cxn modelId="{33483E34-60F1-4B06-B7FB-5AB497B05DCA}" type="presOf" srcId="{BFEE5785-7A88-4DA2-9D20-37B3318AA520}" destId="{896BBAFF-AEB4-4965-A8AC-DFCCC9ACD56C}" srcOrd="0" destOrd="0" presId="urn:microsoft.com/office/officeart/2005/8/layout/hierarchy1"/>
    <dgm:cxn modelId="{4355774C-542C-4A40-9B98-EB55C478ED43}" type="presOf" srcId="{2EFDF3BD-F342-4B20-9FB8-2BBFCF47F6C9}" destId="{DAD49105-779E-4E18-A09F-346BE8F46190}" srcOrd="0" destOrd="0" presId="urn:microsoft.com/office/officeart/2005/8/layout/hierarchy1"/>
    <dgm:cxn modelId="{9DD0DD52-465C-4CC4-ACA7-91E56357697F}" srcId="{60817443-C84D-4A3F-9321-F1BA6C365000}" destId="{2EFDF3BD-F342-4B20-9FB8-2BBFCF47F6C9}" srcOrd="1" destOrd="0" parTransId="{7915BEB5-1EBB-4640-A1DE-729611F4C02E}" sibTransId="{DEEB41C9-C92C-465A-A3DE-CC041BDCE765}"/>
    <dgm:cxn modelId="{F2CE8359-1CB8-4111-94D7-10D4AEBCF799}" type="presOf" srcId="{1F50D52D-62A9-408E-ABBB-9A52EA4AE066}" destId="{074F3EB7-123C-4A77-82FD-9ECCDF84E7C5}" srcOrd="0" destOrd="0" presId="urn:microsoft.com/office/officeart/2005/8/layout/hierarchy1"/>
    <dgm:cxn modelId="{704EE7A3-BAFB-44B7-874E-F8099B2F9397}" type="presOf" srcId="{6E17F506-1399-4437-990E-30C4B0AD99FA}" destId="{20DB7B02-1E93-4E29-A495-F9ECE9D869C3}" srcOrd="0" destOrd="0" presId="urn:microsoft.com/office/officeart/2005/8/layout/hierarchy1"/>
    <dgm:cxn modelId="{BB7056CD-992A-40D1-9E79-EC37FDD63D39}" type="presOf" srcId="{C32A2B2B-DA28-4762-AF31-C0A24805E16C}" destId="{7AE12D4F-838B-4900-855B-1D883FDBB17C}" srcOrd="0" destOrd="0" presId="urn:microsoft.com/office/officeart/2005/8/layout/hierarchy1"/>
    <dgm:cxn modelId="{84A7EEDA-2F81-4934-9C74-7544EBB845DD}" srcId="{6A625595-FF2D-4689-89AD-6BF125AB8F7C}" destId="{50F20F96-FB62-4036-9794-80782851DEEF}" srcOrd="1" destOrd="0" parTransId="{1F50D52D-62A9-408E-ABBB-9A52EA4AE066}" sibTransId="{D68A59C6-5A15-4057-ABC5-D7DC6823A097}"/>
    <dgm:cxn modelId="{2D194CE0-7397-4AE5-A044-8496FC100D41}" type="presOf" srcId="{50F20F96-FB62-4036-9794-80782851DEEF}" destId="{775C31D1-054C-42CA-B838-7A4CCCE0E8EF}" srcOrd="0" destOrd="0" presId="urn:microsoft.com/office/officeart/2005/8/layout/hierarchy1"/>
    <dgm:cxn modelId="{1260A9EE-3B4A-4650-AECC-0C7D6E46E242}" srcId="{6A625595-FF2D-4689-89AD-6BF125AB8F7C}" destId="{6E17F506-1399-4437-990E-30C4B0AD99FA}" srcOrd="0" destOrd="0" parTransId="{710B9F9E-0740-49EE-94C6-E1A61B83D8F6}" sibTransId="{832F9E1C-1AC6-46AB-8D34-D0DE2B75805E}"/>
    <dgm:cxn modelId="{2C381FFD-00DF-4A3C-8FDE-D6C8FE49F1F6}" type="presOf" srcId="{65311FBB-9305-4256-B892-97F3338DCE86}" destId="{00ACA0CE-E34C-4A57-9F2A-BF59FFEF8653}" srcOrd="0" destOrd="0" presId="urn:microsoft.com/office/officeart/2005/8/layout/hierarchy1"/>
    <dgm:cxn modelId="{583C8F31-EA7C-46DB-A1F7-A460313D69B4}" type="presParOf" srcId="{E6D6ADD9-91AC-45FD-9570-629101F586E3}" destId="{32C6D82E-4133-46E1-BC5B-C3CAD9255D97}" srcOrd="0" destOrd="0" presId="urn:microsoft.com/office/officeart/2005/8/layout/hierarchy1"/>
    <dgm:cxn modelId="{26C5028A-5332-4531-8A05-E1AF8CB3521D}" type="presParOf" srcId="{32C6D82E-4133-46E1-BC5B-C3CAD9255D97}" destId="{5618A6CD-178F-48F7-959D-6B71DD431635}" srcOrd="0" destOrd="0" presId="urn:microsoft.com/office/officeart/2005/8/layout/hierarchy1"/>
    <dgm:cxn modelId="{E70A4DF9-2B46-48F0-B6E7-F2306371E42B}" type="presParOf" srcId="{5618A6CD-178F-48F7-959D-6B71DD431635}" destId="{2365473B-D013-428B-9F4D-D9383155D10C}" srcOrd="0" destOrd="0" presId="urn:microsoft.com/office/officeart/2005/8/layout/hierarchy1"/>
    <dgm:cxn modelId="{F9CFDABF-8CCB-4EE2-8273-AD268B61AF93}" type="presParOf" srcId="{5618A6CD-178F-48F7-959D-6B71DD431635}" destId="{57ED21D4-447A-407D-8BA7-F9099B9ECBF9}" srcOrd="1" destOrd="0" presId="urn:microsoft.com/office/officeart/2005/8/layout/hierarchy1"/>
    <dgm:cxn modelId="{7A99FD60-2458-4A48-A25B-78AD60FD9B17}" type="presParOf" srcId="{32C6D82E-4133-46E1-BC5B-C3CAD9255D97}" destId="{EFEB9184-53B2-4BE8-B6E6-4E6806AC6F53}" srcOrd="1" destOrd="0" presId="urn:microsoft.com/office/officeart/2005/8/layout/hierarchy1"/>
    <dgm:cxn modelId="{47036DD7-7B4B-4221-9299-2D4972F7A08B}" type="presParOf" srcId="{EFEB9184-53B2-4BE8-B6E6-4E6806AC6F53}" destId="{BCFA6B0F-AA35-4DDD-A624-20771FB94C96}" srcOrd="0" destOrd="0" presId="urn:microsoft.com/office/officeart/2005/8/layout/hierarchy1"/>
    <dgm:cxn modelId="{A32E6BB2-9A6D-4090-A837-66A9936A9393}" type="presParOf" srcId="{EFEB9184-53B2-4BE8-B6E6-4E6806AC6F53}" destId="{11978ED3-09E8-47FA-BDE6-0C892ABE71F7}" srcOrd="1" destOrd="0" presId="urn:microsoft.com/office/officeart/2005/8/layout/hierarchy1"/>
    <dgm:cxn modelId="{466595B1-6C6B-4E42-9046-C4FC1E4FB6AC}" type="presParOf" srcId="{11978ED3-09E8-47FA-BDE6-0C892ABE71F7}" destId="{F23220DA-EF7A-43B3-8782-97DC0C72FAB9}" srcOrd="0" destOrd="0" presId="urn:microsoft.com/office/officeart/2005/8/layout/hierarchy1"/>
    <dgm:cxn modelId="{65D2A974-0773-4CFF-BF2F-A3D1344B718D}" type="presParOf" srcId="{F23220DA-EF7A-43B3-8782-97DC0C72FAB9}" destId="{29BA0A16-7E25-473D-9B63-DF9A5DC3B83E}" srcOrd="0" destOrd="0" presId="urn:microsoft.com/office/officeart/2005/8/layout/hierarchy1"/>
    <dgm:cxn modelId="{B88A7B52-EAC5-4620-8D69-E4808C69F6F4}" type="presParOf" srcId="{F23220DA-EF7A-43B3-8782-97DC0C72FAB9}" destId="{20DB7B02-1E93-4E29-A495-F9ECE9D869C3}" srcOrd="1" destOrd="0" presId="urn:microsoft.com/office/officeart/2005/8/layout/hierarchy1"/>
    <dgm:cxn modelId="{B1A58BBA-52C3-4896-B10C-D750EE0C080B}" type="presParOf" srcId="{11978ED3-09E8-47FA-BDE6-0C892ABE71F7}" destId="{8BAC2E54-5272-4817-ADF3-4CF41F98CE55}" srcOrd="1" destOrd="0" presId="urn:microsoft.com/office/officeart/2005/8/layout/hierarchy1"/>
    <dgm:cxn modelId="{5940706B-3F9F-4491-9A61-74E033B57CC2}" type="presParOf" srcId="{EFEB9184-53B2-4BE8-B6E6-4E6806AC6F53}" destId="{074F3EB7-123C-4A77-82FD-9ECCDF84E7C5}" srcOrd="2" destOrd="0" presId="urn:microsoft.com/office/officeart/2005/8/layout/hierarchy1"/>
    <dgm:cxn modelId="{78CA9C25-87C7-481C-8A22-5D3AA5316683}" type="presParOf" srcId="{EFEB9184-53B2-4BE8-B6E6-4E6806AC6F53}" destId="{637E9867-69DE-4567-AF48-8A1BA3CAF601}" srcOrd="3" destOrd="0" presId="urn:microsoft.com/office/officeart/2005/8/layout/hierarchy1"/>
    <dgm:cxn modelId="{0CCD7E7C-0680-4976-A7D2-9DBB9BE8F34C}" type="presParOf" srcId="{637E9867-69DE-4567-AF48-8A1BA3CAF601}" destId="{F2A10F35-1EC9-43E2-8BEB-2AF05FBAF7F4}" srcOrd="0" destOrd="0" presId="urn:microsoft.com/office/officeart/2005/8/layout/hierarchy1"/>
    <dgm:cxn modelId="{8D161F1F-570B-47F4-B500-4854E3EED710}" type="presParOf" srcId="{F2A10F35-1EC9-43E2-8BEB-2AF05FBAF7F4}" destId="{241303CB-FBAD-4FCF-9715-BE1CDC87C7B2}" srcOrd="0" destOrd="0" presId="urn:microsoft.com/office/officeart/2005/8/layout/hierarchy1"/>
    <dgm:cxn modelId="{C982C5AB-1B99-4905-81FD-3B8840FB2860}" type="presParOf" srcId="{F2A10F35-1EC9-43E2-8BEB-2AF05FBAF7F4}" destId="{775C31D1-054C-42CA-B838-7A4CCCE0E8EF}" srcOrd="1" destOrd="0" presId="urn:microsoft.com/office/officeart/2005/8/layout/hierarchy1"/>
    <dgm:cxn modelId="{F6CFFB64-3F76-4778-AEFE-F377E4EB4360}" type="presParOf" srcId="{637E9867-69DE-4567-AF48-8A1BA3CAF601}" destId="{7B808081-E65F-4AA2-97E6-20658E6DE22B}" srcOrd="1" destOrd="0" presId="urn:microsoft.com/office/officeart/2005/8/layout/hierarchy1"/>
    <dgm:cxn modelId="{5D1E82A2-3423-4514-8AC7-63859B3F9E43}" type="presParOf" srcId="{E6D6ADD9-91AC-45FD-9570-629101F586E3}" destId="{517CAD4D-66BF-423F-9320-76E73B1590BF}" srcOrd="1" destOrd="0" presId="urn:microsoft.com/office/officeart/2005/8/layout/hierarchy1"/>
    <dgm:cxn modelId="{252C0271-9493-425B-AD1B-EA69B185EED5}" type="presParOf" srcId="{517CAD4D-66BF-423F-9320-76E73B1590BF}" destId="{499A335B-2681-4B90-BCF3-C92F7ABF1B32}" srcOrd="0" destOrd="0" presId="urn:microsoft.com/office/officeart/2005/8/layout/hierarchy1"/>
    <dgm:cxn modelId="{A76ABDEC-707D-4B43-874F-4E32D5C8B62D}" type="presParOf" srcId="{499A335B-2681-4B90-BCF3-C92F7ABF1B32}" destId="{FC14A714-4B88-400D-B048-30D0A2735598}" srcOrd="0" destOrd="0" presId="urn:microsoft.com/office/officeart/2005/8/layout/hierarchy1"/>
    <dgm:cxn modelId="{2486C6DC-332D-49A3-9051-09D8ED011D38}" type="presParOf" srcId="{499A335B-2681-4B90-BCF3-C92F7ABF1B32}" destId="{DAD49105-779E-4E18-A09F-346BE8F46190}" srcOrd="1" destOrd="0" presId="urn:microsoft.com/office/officeart/2005/8/layout/hierarchy1"/>
    <dgm:cxn modelId="{099F1691-6ECE-4441-93CF-BA6E9AEAA019}" type="presParOf" srcId="{517CAD4D-66BF-423F-9320-76E73B1590BF}" destId="{3F027666-4128-46E4-B092-A258C5F4566B}" srcOrd="1" destOrd="0" presId="urn:microsoft.com/office/officeart/2005/8/layout/hierarchy1"/>
    <dgm:cxn modelId="{5CC46257-3293-46FD-BAE8-414BF936E91A}" type="presParOf" srcId="{3F027666-4128-46E4-B092-A258C5F4566B}" destId="{00ACA0CE-E34C-4A57-9F2A-BF59FFEF8653}" srcOrd="0" destOrd="0" presId="urn:microsoft.com/office/officeart/2005/8/layout/hierarchy1"/>
    <dgm:cxn modelId="{259C2585-87F7-486B-A763-FDD34D1F3808}" type="presParOf" srcId="{3F027666-4128-46E4-B092-A258C5F4566B}" destId="{7C0456E1-70B6-4204-8F2A-2E6DCDF12053}" srcOrd="1" destOrd="0" presId="urn:microsoft.com/office/officeart/2005/8/layout/hierarchy1"/>
    <dgm:cxn modelId="{64A447F4-82CF-465A-8DA5-CC657CF81575}" type="presParOf" srcId="{7C0456E1-70B6-4204-8F2A-2E6DCDF12053}" destId="{DFBE6FC4-EBAE-4EE4-A550-E850494AEA0F}" srcOrd="0" destOrd="0" presId="urn:microsoft.com/office/officeart/2005/8/layout/hierarchy1"/>
    <dgm:cxn modelId="{5E5C907F-E8EB-46C8-835A-D47AD98AB892}" type="presParOf" srcId="{DFBE6FC4-EBAE-4EE4-A550-E850494AEA0F}" destId="{16F33228-DEE2-444F-A536-618F3187AB29}" srcOrd="0" destOrd="0" presId="urn:microsoft.com/office/officeart/2005/8/layout/hierarchy1"/>
    <dgm:cxn modelId="{762A3728-D1DF-4942-A8B3-03DE230E9C26}" type="presParOf" srcId="{DFBE6FC4-EBAE-4EE4-A550-E850494AEA0F}" destId="{896BBAFF-AEB4-4965-A8AC-DFCCC9ACD56C}" srcOrd="1" destOrd="0" presId="urn:microsoft.com/office/officeart/2005/8/layout/hierarchy1"/>
    <dgm:cxn modelId="{77BF1629-0373-4155-862D-C04F97CC7379}" type="presParOf" srcId="{7C0456E1-70B6-4204-8F2A-2E6DCDF12053}" destId="{227E6D6E-4B1B-489B-881A-2AB7A3B13347}" srcOrd="1" destOrd="0" presId="urn:microsoft.com/office/officeart/2005/8/layout/hierarchy1"/>
    <dgm:cxn modelId="{00EC36DD-A443-4462-9690-4421F5A6A3A0}" type="presParOf" srcId="{3F027666-4128-46E4-B092-A258C5F4566B}" destId="{988F596C-B473-41BF-AF8C-AD6B5A94177B}" srcOrd="2" destOrd="0" presId="urn:microsoft.com/office/officeart/2005/8/layout/hierarchy1"/>
    <dgm:cxn modelId="{BAE43991-A9FF-4A87-9AEA-6B268418C6CE}" type="presParOf" srcId="{3F027666-4128-46E4-B092-A258C5F4566B}" destId="{77BFB3BF-514C-4F1C-A551-7AB054FFFE22}" srcOrd="3" destOrd="0" presId="urn:microsoft.com/office/officeart/2005/8/layout/hierarchy1"/>
    <dgm:cxn modelId="{445C1272-A16F-444C-ACB9-576A97C5FF27}" type="presParOf" srcId="{77BFB3BF-514C-4F1C-A551-7AB054FFFE22}" destId="{4829DB6E-E484-4849-BC1C-A89694439CD7}" srcOrd="0" destOrd="0" presId="urn:microsoft.com/office/officeart/2005/8/layout/hierarchy1"/>
    <dgm:cxn modelId="{CFBBC210-FCEB-4661-8FB4-BADDBA1F7243}" type="presParOf" srcId="{4829DB6E-E484-4849-BC1C-A89694439CD7}" destId="{147F168E-4EBD-435A-BE69-5D2CC5EC862E}" srcOrd="0" destOrd="0" presId="urn:microsoft.com/office/officeart/2005/8/layout/hierarchy1"/>
    <dgm:cxn modelId="{F4C6338B-9E56-44D2-873B-C527831EC8FC}" type="presParOf" srcId="{4829DB6E-E484-4849-BC1C-A89694439CD7}" destId="{7AE12D4F-838B-4900-855B-1D883FDBB17C}" srcOrd="1" destOrd="0" presId="urn:microsoft.com/office/officeart/2005/8/layout/hierarchy1"/>
    <dgm:cxn modelId="{5FB8D3E9-795E-49BA-9898-2202CD792755}" type="presParOf" srcId="{77BFB3BF-514C-4F1C-A551-7AB054FFFE22}" destId="{86F70F9B-92F5-41A3-BF16-DA5798D536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CA7E19-22B9-4828-8ABE-89F95CDF87C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E92581-912B-476A-AF01-7328845F048E}">
      <dgm:prSet/>
      <dgm:spPr/>
      <dgm:t>
        <a:bodyPr/>
        <a:lstStyle/>
        <a:p>
          <a:r>
            <a:rPr lang="da-DK"/>
            <a:t>Løsningen giver adgang til informationer, der ikke er inkluderet i andre former for skriftlig kommunikation udvekslet mellem hospitalet og kommunen.</a:t>
          </a:r>
          <a:endParaRPr lang="en-US"/>
        </a:p>
      </dgm:t>
    </dgm:pt>
    <dgm:pt modelId="{17BF3911-2DEF-4BF4-BAC7-1AFB561C527A}" type="parTrans" cxnId="{0E3C732A-75CE-4B25-B74A-B8B6C0469D91}">
      <dgm:prSet/>
      <dgm:spPr/>
      <dgm:t>
        <a:bodyPr/>
        <a:lstStyle/>
        <a:p>
          <a:endParaRPr lang="en-US"/>
        </a:p>
      </dgm:t>
    </dgm:pt>
    <dgm:pt modelId="{E10819E0-6810-4654-95D4-9C06F3B21F63}" type="sibTrans" cxnId="{0E3C732A-75CE-4B25-B74A-B8B6C0469D91}">
      <dgm:prSet/>
      <dgm:spPr/>
      <dgm:t>
        <a:bodyPr/>
        <a:lstStyle/>
        <a:p>
          <a:endParaRPr lang="en-US"/>
        </a:p>
      </dgm:t>
    </dgm:pt>
    <dgm:pt modelId="{779B61CE-E821-4EE4-B136-8BE60D146910}">
      <dgm:prSet/>
      <dgm:spPr/>
      <dgm:t>
        <a:bodyPr/>
        <a:lstStyle/>
        <a:p>
          <a:r>
            <a:rPr lang="da-DK"/>
            <a:t>Sundheds-IT har udvalgt hvilket journalmateriale de forskellig faggrupper i kommunen har læseadgang til.</a:t>
          </a:r>
          <a:endParaRPr lang="en-US"/>
        </a:p>
      </dgm:t>
    </dgm:pt>
    <dgm:pt modelId="{B7D3ABE1-9659-4DD6-8EF7-C6F51B781AAB}" type="parTrans" cxnId="{A81AA164-A5B6-450B-AC77-B0CA2F812707}">
      <dgm:prSet/>
      <dgm:spPr/>
      <dgm:t>
        <a:bodyPr/>
        <a:lstStyle/>
        <a:p>
          <a:endParaRPr lang="en-US"/>
        </a:p>
      </dgm:t>
    </dgm:pt>
    <dgm:pt modelId="{3F4A18EA-89E4-4D13-830B-F1075D0D46D6}" type="sibTrans" cxnId="{A81AA164-A5B6-450B-AC77-B0CA2F812707}">
      <dgm:prSet/>
      <dgm:spPr/>
      <dgm:t>
        <a:bodyPr/>
        <a:lstStyle/>
        <a:p>
          <a:endParaRPr lang="en-US"/>
        </a:p>
      </dgm:t>
    </dgm:pt>
    <dgm:pt modelId="{07BFD86B-F80B-4B58-AA5D-7F00C80E4745}" type="pres">
      <dgm:prSet presAssocID="{91CA7E19-22B9-4828-8ABE-89F95CDF87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54F2AB-F2F0-40F7-8818-C0682B7BD296}" type="pres">
      <dgm:prSet presAssocID="{8FE92581-912B-476A-AF01-7328845F048E}" presName="hierRoot1" presStyleCnt="0"/>
      <dgm:spPr/>
    </dgm:pt>
    <dgm:pt modelId="{9E16E540-5F13-4B7E-A33F-131A4391CDEE}" type="pres">
      <dgm:prSet presAssocID="{8FE92581-912B-476A-AF01-7328845F048E}" presName="composite" presStyleCnt="0"/>
      <dgm:spPr/>
    </dgm:pt>
    <dgm:pt modelId="{88D0E91B-EA99-4EB4-8AB2-0E600834FA4E}" type="pres">
      <dgm:prSet presAssocID="{8FE92581-912B-476A-AF01-7328845F048E}" presName="background" presStyleLbl="node0" presStyleIdx="0" presStyleCnt="2"/>
      <dgm:spPr/>
    </dgm:pt>
    <dgm:pt modelId="{9AF7D302-109C-4A09-936C-F4B924F959EB}" type="pres">
      <dgm:prSet presAssocID="{8FE92581-912B-476A-AF01-7328845F048E}" presName="text" presStyleLbl="fgAcc0" presStyleIdx="0" presStyleCnt="2">
        <dgm:presLayoutVars>
          <dgm:chPref val="3"/>
        </dgm:presLayoutVars>
      </dgm:prSet>
      <dgm:spPr/>
    </dgm:pt>
    <dgm:pt modelId="{7B82D327-389E-4124-A32C-5AF552DCF891}" type="pres">
      <dgm:prSet presAssocID="{8FE92581-912B-476A-AF01-7328845F048E}" presName="hierChild2" presStyleCnt="0"/>
      <dgm:spPr/>
    </dgm:pt>
    <dgm:pt modelId="{D75D8669-5C92-47EE-A9E5-EAAD67EC4D93}" type="pres">
      <dgm:prSet presAssocID="{779B61CE-E821-4EE4-B136-8BE60D146910}" presName="hierRoot1" presStyleCnt="0"/>
      <dgm:spPr/>
    </dgm:pt>
    <dgm:pt modelId="{DFF596AB-76A6-4FDF-B970-5897537DC310}" type="pres">
      <dgm:prSet presAssocID="{779B61CE-E821-4EE4-B136-8BE60D146910}" presName="composite" presStyleCnt="0"/>
      <dgm:spPr/>
    </dgm:pt>
    <dgm:pt modelId="{D46AD6A8-50DA-4DFB-BB67-B9FAE23CEC2B}" type="pres">
      <dgm:prSet presAssocID="{779B61CE-E821-4EE4-B136-8BE60D146910}" presName="background" presStyleLbl="node0" presStyleIdx="1" presStyleCnt="2"/>
      <dgm:spPr/>
    </dgm:pt>
    <dgm:pt modelId="{E5547C11-20F5-4C85-86A3-DDFC39BCE8CF}" type="pres">
      <dgm:prSet presAssocID="{779B61CE-E821-4EE4-B136-8BE60D146910}" presName="text" presStyleLbl="fgAcc0" presStyleIdx="1" presStyleCnt="2">
        <dgm:presLayoutVars>
          <dgm:chPref val="3"/>
        </dgm:presLayoutVars>
      </dgm:prSet>
      <dgm:spPr/>
    </dgm:pt>
    <dgm:pt modelId="{3E661A96-F729-4B26-A766-76E382500F82}" type="pres">
      <dgm:prSet presAssocID="{779B61CE-E821-4EE4-B136-8BE60D146910}" presName="hierChild2" presStyleCnt="0"/>
      <dgm:spPr/>
    </dgm:pt>
  </dgm:ptLst>
  <dgm:cxnLst>
    <dgm:cxn modelId="{4A437504-0F09-413D-A905-863039DD92C7}" type="presOf" srcId="{91CA7E19-22B9-4828-8ABE-89F95CDF87C7}" destId="{07BFD86B-F80B-4B58-AA5D-7F00C80E4745}" srcOrd="0" destOrd="0" presId="urn:microsoft.com/office/officeart/2005/8/layout/hierarchy1"/>
    <dgm:cxn modelId="{0E3C732A-75CE-4B25-B74A-B8B6C0469D91}" srcId="{91CA7E19-22B9-4828-8ABE-89F95CDF87C7}" destId="{8FE92581-912B-476A-AF01-7328845F048E}" srcOrd="0" destOrd="0" parTransId="{17BF3911-2DEF-4BF4-BAC7-1AFB561C527A}" sibTransId="{E10819E0-6810-4654-95D4-9C06F3B21F63}"/>
    <dgm:cxn modelId="{A81AA164-A5B6-450B-AC77-B0CA2F812707}" srcId="{91CA7E19-22B9-4828-8ABE-89F95CDF87C7}" destId="{779B61CE-E821-4EE4-B136-8BE60D146910}" srcOrd="1" destOrd="0" parTransId="{B7D3ABE1-9659-4DD6-8EF7-C6F51B781AAB}" sibTransId="{3F4A18EA-89E4-4D13-830B-F1075D0D46D6}"/>
    <dgm:cxn modelId="{8EE1214B-A4CB-4880-9026-4B0F3E0404B0}" type="presOf" srcId="{8FE92581-912B-476A-AF01-7328845F048E}" destId="{9AF7D302-109C-4A09-936C-F4B924F959EB}" srcOrd="0" destOrd="0" presId="urn:microsoft.com/office/officeart/2005/8/layout/hierarchy1"/>
    <dgm:cxn modelId="{AFD71272-8B2F-451E-AA4B-F05B4512A8F3}" type="presOf" srcId="{779B61CE-E821-4EE4-B136-8BE60D146910}" destId="{E5547C11-20F5-4C85-86A3-DDFC39BCE8CF}" srcOrd="0" destOrd="0" presId="urn:microsoft.com/office/officeart/2005/8/layout/hierarchy1"/>
    <dgm:cxn modelId="{05FE93B8-1C95-4CB4-A049-9D2252CDDE5A}" type="presParOf" srcId="{07BFD86B-F80B-4B58-AA5D-7F00C80E4745}" destId="{1754F2AB-F2F0-40F7-8818-C0682B7BD296}" srcOrd="0" destOrd="0" presId="urn:microsoft.com/office/officeart/2005/8/layout/hierarchy1"/>
    <dgm:cxn modelId="{A44EDD58-540E-4931-9755-79C9ED14DC43}" type="presParOf" srcId="{1754F2AB-F2F0-40F7-8818-C0682B7BD296}" destId="{9E16E540-5F13-4B7E-A33F-131A4391CDEE}" srcOrd="0" destOrd="0" presId="urn:microsoft.com/office/officeart/2005/8/layout/hierarchy1"/>
    <dgm:cxn modelId="{57161A95-696D-4883-9E80-C9E71053851E}" type="presParOf" srcId="{9E16E540-5F13-4B7E-A33F-131A4391CDEE}" destId="{88D0E91B-EA99-4EB4-8AB2-0E600834FA4E}" srcOrd="0" destOrd="0" presId="urn:microsoft.com/office/officeart/2005/8/layout/hierarchy1"/>
    <dgm:cxn modelId="{AE5EB937-D05B-4E21-87B5-D8749526509E}" type="presParOf" srcId="{9E16E540-5F13-4B7E-A33F-131A4391CDEE}" destId="{9AF7D302-109C-4A09-936C-F4B924F959EB}" srcOrd="1" destOrd="0" presId="urn:microsoft.com/office/officeart/2005/8/layout/hierarchy1"/>
    <dgm:cxn modelId="{60492C5E-3EB7-41E7-9039-2788E0D7676E}" type="presParOf" srcId="{1754F2AB-F2F0-40F7-8818-C0682B7BD296}" destId="{7B82D327-389E-4124-A32C-5AF552DCF891}" srcOrd="1" destOrd="0" presId="urn:microsoft.com/office/officeart/2005/8/layout/hierarchy1"/>
    <dgm:cxn modelId="{AE845CBF-8DCE-4CA0-8A13-D928C641C30B}" type="presParOf" srcId="{07BFD86B-F80B-4B58-AA5D-7F00C80E4745}" destId="{D75D8669-5C92-47EE-A9E5-EAAD67EC4D93}" srcOrd="1" destOrd="0" presId="urn:microsoft.com/office/officeart/2005/8/layout/hierarchy1"/>
    <dgm:cxn modelId="{BD1A7AD5-23F3-4D9C-8B1B-C151884C830B}" type="presParOf" srcId="{D75D8669-5C92-47EE-A9E5-EAAD67EC4D93}" destId="{DFF596AB-76A6-4FDF-B970-5897537DC310}" srcOrd="0" destOrd="0" presId="urn:microsoft.com/office/officeart/2005/8/layout/hierarchy1"/>
    <dgm:cxn modelId="{2B6FD517-2763-4D48-B4BF-7D4E8DC41637}" type="presParOf" srcId="{DFF596AB-76A6-4FDF-B970-5897537DC310}" destId="{D46AD6A8-50DA-4DFB-BB67-B9FAE23CEC2B}" srcOrd="0" destOrd="0" presId="urn:microsoft.com/office/officeart/2005/8/layout/hierarchy1"/>
    <dgm:cxn modelId="{9D635914-4F67-4432-9923-FBE99F775079}" type="presParOf" srcId="{DFF596AB-76A6-4FDF-B970-5897537DC310}" destId="{E5547C11-20F5-4C85-86A3-DDFC39BCE8CF}" srcOrd="1" destOrd="0" presId="urn:microsoft.com/office/officeart/2005/8/layout/hierarchy1"/>
    <dgm:cxn modelId="{5A2F0585-3712-41CD-882B-F94BE21C364C}" type="presParOf" srcId="{D75D8669-5C92-47EE-A9E5-EAAD67EC4D93}" destId="{3E661A96-F729-4B26-A766-76E382500F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93EFC-4102-4338-A6F6-B5DE4932665D}">
      <dsp:nvSpPr>
        <dsp:cNvPr id="0" name=""/>
        <dsp:cNvSpPr/>
      </dsp:nvSpPr>
      <dsp:spPr>
        <a:xfrm>
          <a:off x="0" y="2236"/>
          <a:ext cx="9152120" cy="1133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4AFCF-B354-4854-B13F-5F8C34945AB6}">
      <dsp:nvSpPr>
        <dsp:cNvPr id="0" name=""/>
        <dsp:cNvSpPr/>
      </dsp:nvSpPr>
      <dsp:spPr>
        <a:xfrm>
          <a:off x="342835" y="257237"/>
          <a:ext cx="623337" cy="6233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906D7-C290-43F0-85CE-1B7C51113C3A}">
      <dsp:nvSpPr>
        <dsp:cNvPr id="0" name=""/>
        <dsp:cNvSpPr/>
      </dsp:nvSpPr>
      <dsp:spPr>
        <a:xfrm>
          <a:off x="1309008" y="2236"/>
          <a:ext cx="7843111" cy="113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5" tIns="119945" rIns="119945" bIns="119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Deltagelse af Regionhospital Gødstrup, Herning kommune og Regionens IT afdelingen</a:t>
          </a:r>
          <a:br>
            <a:rPr lang="da-DK" sz="1900" kern="1200"/>
          </a:br>
          <a:endParaRPr lang="en-US" sz="1900" kern="1200"/>
        </a:p>
      </dsp:txBody>
      <dsp:txXfrm>
        <a:off x="1309008" y="2236"/>
        <a:ext cx="7843111" cy="1133340"/>
      </dsp:txXfrm>
    </dsp:sp>
    <dsp:sp modelId="{78FA8D8C-5DCE-428C-A8C8-C1B16B193E69}">
      <dsp:nvSpPr>
        <dsp:cNvPr id="0" name=""/>
        <dsp:cNvSpPr/>
      </dsp:nvSpPr>
      <dsp:spPr>
        <a:xfrm>
          <a:off x="0" y="1418912"/>
          <a:ext cx="9152120" cy="1133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E1A26-882B-48FC-B9C8-216C705F948B}">
      <dsp:nvSpPr>
        <dsp:cNvPr id="0" name=""/>
        <dsp:cNvSpPr/>
      </dsp:nvSpPr>
      <dsp:spPr>
        <a:xfrm>
          <a:off x="342835" y="1673913"/>
          <a:ext cx="623337" cy="6233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B8D9B-9830-46B1-90AD-E184490F2702}">
      <dsp:nvSpPr>
        <dsp:cNvPr id="0" name=""/>
        <dsp:cNvSpPr/>
      </dsp:nvSpPr>
      <dsp:spPr>
        <a:xfrm>
          <a:off x="1309008" y="1418912"/>
          <a:ext cx="7843111" cy="113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5" tIns="119945" rIns="119945" bIns="119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Forbedre sektorovergang</a:t>
          </a:r>
          <a:br>
            <a:rPr lang="da-DK" sz="1900" kern="1200"/>
          </a:br>
          <a:endParaRPr lang="en-US" sz="1900" kern="1200"/>
        </a:p>
      </dsp:txBody>
      <dsp:txXfrm>
        <a:off x="1309008" y="1418912"/>
        <a:ext cx="7843111" cy="1133340"/>
      </dsp:txXfrm>
    </dsp:sp>
    <dsp:sp modelId="{34A87774-94AF-4862-B949-DFBAF40AE850}">
      <dsp:nvSpPr>
        <dsp:cNvPr id="0" name=""/>
        <dsp:cNvSpPr/>
      </dsp:nvSpPr>
      <dsp:spPr>
        <a:xfrm>
          <a:off x="0" y="2835588"/>
          <a:ext cx="9152120" cy="1133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920FF-3470-42D1-B270-D8BD4354910E}">
      <dsp:nvSpPr>
        <dsp:cNvPr id="0" name=""/>
        <dsp:cNvSpPr/>
      </dsp:nvSpPr>
      <dsp:spPr>
        <a:xfrm>
          <a:off x="342835" y="3090589"/>
          <a:ext cx="623337" cy="6233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0ADC-9822-4BD3-9FDC-DB7EFFCB2A7B}">
      <dsp:nvSpPr>
        <dsp:cNvPr id="0" name=""/>
        <dsp:cNvSpPr/>
      </dsp:nvSpPr>
      <dsp:spPr>
        <a:xfrm>
          <a:off x="1309008" y="2835588"/>
          <a:ext cx="7843111" cy="113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5" tIns="119945" rIns="119945" bIns="119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Udvikling af en tidstro webportal som supplement til Medcom udskrivningsmeddelelser</a:t>
          </a:r>
          <a:br>
            <a:rPr lang="da-DK" sz="1900" kern="1200"/>
          </a:br>
          <a:endParaRPr lang="en-US" sz="1900" kern="1200"/>
        </a:p>
      </dsp:txBody>
      <dsp:txXfrm>
        <a:off x="1309008" y="2835588"/>
        <a:ext cx="7843111" cy="1133340"/>
      </dsp:txXfrm>
    </dsp:sp>
    <dsp:sp modelId="{5E8050C2-CC0A-42E0-81D7-E99220980BB6}">
      <dsp:nvSpPr>
        <dsp:cNvPr id="0" name=""/>
        <dsp:cNvSpPr/>
      </dsp:nvSpPr>
      <dsp:spPr>
        <a:xfrm>
          <a:off x="0" y="4252264"/>
          <a:ext cx="9152120" cy="1133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30BBE-4991-4A87-8AA2-6690F5838D71}">
      <dsp:nvSpPr>
        <dsp:cNvPr id="0" name=""/>
        <dsp:cNvSpPr/>
      </dsp:nvSpPr>
      <dsp:spPr>
        <a:xfrm>
          <a:off x="342835" y="4507265"/>
          <a:ext cx="623337" cy="6233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DB40D-5C5A-48BB-ABB9-84F0F1CCF269}">
      <dsp:nvSpPr>
        <dsp:cNvPr id="0" name=""/>
        <dsp:cNvSpPr/>
      </dsp:nvSpPr>
      <dsp:spPr>
        <a:xfrm>
          <a:off x="1309008" y="4252264"/>
          <a:ext cx="7843111" cy="1133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45" tIns="119945" rIns="119945" bIns="119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Give kommunale medarbejdere let adgang til hospitalets dokumentation af pleje og behandling</a:t>
          </a:r>
          <a:endParaRPr lang="en-US" sz="1900" kern="1200"/>
        </a:p>
      </dsp:txBody>
      <dsp:txXfrm>
        <a:off x="1309008" y="4252264"/>
        <a:ext cx="7843111" cy="11333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C51E8-3F50-494D-96A6-47AB81339C78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CF05B-B01B-40DD-9310-E9B0315484A2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Regionen har købt løsningen</a:t>
          </a:r>
          <a:endParaRPr lang="en-US" sz="2700" kern="1200"/>
        </a:p>
      </dsp:txBody>
      <dsp:txXfrm>
        <a:off x="398656" y="1088253"/>
        <a:ext cx="2959127" cy="1837317"/>
      </dsp:txXfrm>
    </dsp:sp>
    <dsp:sp modelId="{44D0C7A5-C380-48B8-9649-8D0FB4863FF0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92D51-2611-452D-B160-E1961591514D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Kommunerne med Cura (på nær én) er enten i drift eller på vej i drift. </a:t>
          </a:r>
          <a:endParaRPr lang="en-US" sz="2700" kern="1200"/>
        </a:p>
      </dsp:txBody>
      <dsp:txXfrm>
        <a:off x="4155097" y="1088253"/>
        <a:ext cx="2959127" cy="1837317"/>
      </dsp:txXfrm>
    </dsp:sp>
    <dsp:sp modelId="{86DD0958-B9E8-4E48-97D5-F2AC8F1DBE78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E44AC-8C8E-4AD6-8812-ADDE49DA1B20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Afklaring med KMD, der leverer Nexus. </a:t>
          </a:r>
          <a:endParaRPr lang="en-US" sz="2700" kern="1200"/>
        </a:p>
      </dsp:txBody>
      <dsp:txXfrm>
        <a:off x="7911539" y="1088253"/>
        <a:ext cx="2959127" cy="18373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F40A5-50B9-47C5-AF0C-75AE56A9EDE9}">
      <dsp:nvSpPr>
        <dsp:cNvPr id="0" name=""/>
        <dsp:cNvSpPr/>
      </dsp:nvSpPr>
      <dsp:spPr>
        <a:xfrm>
          <a:off x="51" y="188257"/>
          <a:ext cx="4913783" cy="10102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i="0" kern="1200"/>
            <a:t>Axon EOJ indblik muliggør, at man fra regionens EPJ kan se omsorgsjournal i kommunens EOJ – et realtidsindblik</a:t>
          </a:r>
          <a:endParaRPr lang="en-US" sz="2000" kern="1200"/>
        </a:p>
      </dsp:txBody>
      <dsp:txXfrm>
        <a:off x="51" y="188257"/>
        <a:ext cx="4913783" cy="1010222"/>
      </dsp:txXfrm>
    </dsp:sp>
    <dsp:sp modelId="{72D6FC4C-C5A4-4F41-98AF-A8518672E8A9}">
      <dsp:nvSpPr>
        <dsp:cNvPr id="0" name=""/>
        <dsp:cNvSpPr/>
      </dsp:nvSpPr>
      <dsp:spPr>
        <a:xfrm>
          <a:off x="51" y="1198480"/>
          <a:ext cx="4913783" cy="2964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b="0" i="0" kern="1200"/>
            <a:t>målinger/notater (BT, cave, ilt i hjemmet, vægt, faldudredning, sårbehandling)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/>
            <a:t>medicin (p.n. genereelt om medicin – doseres af hjemmeplejen, er låst inde i skab)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b="0" i="0" kern="1200"/>
            <a:t>hjælp i hjemmet (tidspunkter, besøgsplan) – faglig mål og handlingsanvisning er 	beskrevet.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/>
            <a:t>kontakt (hjemmeplejen, sygeplejen)</a:t>
          </a:r>
          <a:endParaRPr lang="en-US" sz="2000" kern="1200"/>
        </a:p>
      </dsp:txBody>
      <dsp:txXfrm>
        <a:off x="51" y="1198480"/>
        <a:ext cx="4913783" cy="2964599"/>
      </dsp:txXfrm>
    </dsp:sp>
    <dsp:sp modelId="{49E0059F-FC53-484B-8203-9E811173CAC9}">
      <dsp:nvSpPr>
        <dsp:cNvPr id="0" name=""/>
        <dsp:cNvSpPr/>
      </dsp:nvSpPr>
      <dsp:spPr>
        <a:xfrm>
          <a:off x="5601764" y="188257"/>
          <a:ext cx="4913783" cy="1010222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i="0" kern="1200"/>
            <a:t>Pilotprojekter</a:t>
          </a:r>
          <a:endParaRPr lang="en-US" sz="2000" kern="1200"/>
        </a:p>
      </dsp:txBody>
      <dsp:txXfrm>
        <a:off x="5601764" y="188257"/>
        <a:ext cx="4913783" cy="1010222"/>
      </dsp:txXfrm>
    </dsp:sp>
    <dsp:sp modelId="{418C3F81-078C-4AF0-9888-BE7A70BB8535}">
      <dsp:nvSpPr>
        <dsp:cNvPr id="0" name=""/>
        <dsp:cNvSpPr/>
      </dsp:nvSpPr>
      <dsp:spPr>
        <a:xfrm>
          <a:off x="5601764" y="1198480"/>
          <a:ext cx="4913783" cy="2964599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b="0" i="0" kern="1200"/>
            <a:t>Århus kommune og AUH (opstart 31.marts)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/>
            <a:t>Herning kommune og RHG (opstart 23.april)</a:t>
          </a:r>
          <a:endParaRPr lang="en-US" sz="2000" kern="1200"/>
        </a:p>
      </dsp:txBody>
      <dsp:txXfrm>
        <a:off x="5601764" y="1198480"/>
        <a:ext cx="4913783" cy="2964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FEF-6DAD-4DEA-9FC2-1BB0AA8A1C7C}">
      <dsp:nvSpPr>
        <dsp:cNvPr id="0" name=""/>
        <dsp:cNvSpPr/>
      </dsp:nvSpPr>
      <dsp:spPr>
        <a:xfrm>
          <a:off x="0" y="4209"/>
          <a:ext cx="9152120" cy="896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4CB7B-34F7-4447-9D6D-A2D97ACA0BA3}">
      <dsp:nvSpPr>
        <dsp:cNvPr id="0" name=""/>
        <dsp:cNvSpPr/>
      </dsp:nvSpPr>
      <dsp:spPr>
        <a:xfrm>
          <a:off x="271212" y="205937"/>
          <a:ext cx="493113" cy="493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6D511-6F41-43F3-8A76-394D49AFC107}">
      <dsp:nvSpPr>
        <dsp:cNvPr id="0" name=""/>
        <dsp:cNvSpPr/>
      </dsp:nvSpPr>
      <dsp:spPr>
        <a:xfrm>
          <a:off x="1035538" y="4209"/>
          <a:ext cx="8116581" cy="89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87" tIns="94887" rIns="94887" bIns="9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Ønske om at spare kliniker tid på hospital, ved reduktion af kommunale opkald til hospitalet</a:t>
          </a:r>
          <a:br>
            <a:rPr lang="da-DK" sz="1500" kern="1200"/>
          </a:br>
          <a:endParaRPr lang="en-US" sz="1500" kern="1200"/>
        </a:p>
      </dsp:txBody>
      <dsp:txXfrm>
        <a:off x="1035538" y="4209"/>
        <a:ext cx="8116581" cy="896570"/>
      </dsp:txXfrm>
    </dsp:sp>
    <dsp:sp modelId="{3BCF4CD5-9757-4BBC-B523-E54540D6A8EF}">
      <dsp:nvSpPr>
        <dsp:cNvPr id="0" name=""/>
        <dsp:cNvSpPr/>
      </dsp:nvSpPr>
      <dsp:spPr>
        <a:xfrm>
          <a:off x="0" y="1124922"/>
          <a:ext cx="9152120" cy="896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96197-250E-4827-938F-DDCFF3A19B7D}">
      <dsp:nvSpPr>
        <dsp:cNvPr id="0" name=""/>
        <dsp:cNvSpPr/>
      </dsp:nvSpPr>
      <dsp:spPr>
        <a:xfrm>
          <a:off x="271212" y="1326650"/>
          <a:ext cx="493113" cy="493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F1DCA-0BA6-4E74-924B-64D80D6003C7}">
      <dsp:nvSpPr>
        <dsp:cNvPr id="0" name=""/>
        <dsp:cNvSpPr/>
      </dsp:nvSpPr>
      <dsp:spPr>
        <a:xfrm>
          <a:off x="1035538" y="1124922"/>
          <a:ext cx="8116581" cy="89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87" tIns="94887" rIns="94887" bIns="9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Ønske om at reducere behandler tid i kommune, ved gennem mere information at reducere behov for opkald til hospital</a:t>
          </a:r>
          <a:br>
            <a:rPr lang="da-DK" sz="1500" kern="1200"/>
          </a:br>
          <a:endParaRPr lang="en-US" sz="1500" kern="1200"/>
        </a:p>
      </dsp:txBody>
      <dsp:txXfrm>
        <a:off x="1035538" y="1124922"/>
        <a:ext cx="8116581" cy="896570"/>
      </dsp:txXfrm>
    </dsp:sp>
    <dsp:sp modelId="{25244E6E-3079-4199-8981-C18C6A05A66A}">
      <dsp:nvSpPr>
        <dsp:cNvPr id="0" name=""/>
        <dsp:cNvSpPr/>
      </dsp:nvSpPr>
      <dsp:spPr>
        <a:xfrm>
          <a:off x="0" y="2245635"/>
          <a:ext cx="9152120" cy="896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0C512-EF98-4D5D-B5FA-575F6B21394F}">
      <dsp:nvSpPr>
        <dsp:cNvPr id="0" name=""/>
        <dsp:cNvSpPr/>
      </dsp:nvSpPr>
      <dsp:spPr>
        <a:xfrm>
          <a:off x="271212" y="2447363"/>
          <a:ext cx="493113" cy="4931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8931D-20CD-4E06-AF9B-E6A3F91343EC}">
      <dsp:nvSpPr>
        <dsp:cNvPr id="0" name=""/>
        <dsp:cNvSpPr/>
      </dsp:nvSpPr>
      <dsp:spPr>
        <a:xfrm>
          <a:off x="1035538" y="2245635"/>
          <a:ext cx="8116581" cy="89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87" tIns="94887" rIns="94887" bIns="9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Forbedring af kommunens mulighed for at fortsætte den pleje og behandling som er begyndt på hospitalet</a:t>
          </a:r>
          <a:br>
            <a:rPr lang="da-DK" sz="1500" kern="1200"/>
          </a:br>
          <a:endParaRPr lang="en-US" sz="1500" kern="1200"/>
        </a:p>
      </dsp:txBody>
      <dsp:txXfrm>
        <a:off x="1035538" y="2245635"/>
        <a:ext cx="8116581" cy="896570"/>
      </dsp:txXfrm>
    </dsp:sp>
    <dsp:sp modelId="{93524960-17C2-4A1E-8212-CF1799BA5B86}">
      <dsp:nvSpPr>
        <dsp:cNvPr id="0" name=""/>
        <dsp:cNvSpPr/>
      </dsp:nvSpPr>
      <dsp:spPr>
        <a:xfrm>
          <a:off x="0" y="3366348"/>
          <a:ext cx="9152120" cy="896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934BA-BC72-4A12-8659-006F07D5A901}">
      <dsp:nvSpPr>
        <dsp:cNvPr id="0" name=""/>
        <dsp:cNvSpPr/>
      </dsp:nvSpPr>
      <dsp:spPr>
        <a:xfrm>
          <a:off x="271212" y="3568076"/>
          <a:ext cx="493113" cy="4931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57ED5-34E8-498C-8988-406958688DB2}">
      <dsp:nvSpPr>
        <dsp:cNvPr id="0" name=""/>
        <dsp:cNvSpPr/>
      </dsp:nvSpPr>
      <dsp:spPr>
        <a:xfrm>
          <a:off x="1035538" y="3366348"/>
          <a:ext cx="8116581" cy="89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87" tIns="94887" rIns="94887" bIns="9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Være en af mange brikker til at forebygge genindlæggelser</a:t>
          </a:r>
          <a:endParaRPr lang="en-US" sz="1500" kern="1200"/>
        </a:p>
      </dsp:txBody>
      <dsp:txXfrm>
        <a:off x="1035538" y="3366348"/>
        <a:ext cx="8116581" cy="896570"/>
      </dsp:txXfrm>
    </dsp:sp>
    <dsp:sp modelId="{7A49BE04-4509-4444-82F5-ED8D52A45E97}">
      <dsp:nvSpPr>
        <dsp:cNvPr id="0" name=""/>
        <dsp:cNvSpPr/>
      </dsp:nvSpPr>
      <dsp:spPr>
        <a:xfrm>
          <a:off x="0" y="4487061"/>
          <a:ext cx="9152120" cy="896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3C758-23F6-4760-9B63-6312BBDFB5BA}">
      <dsp:nvSpPr>
        <dsp:cNvPr id="0" name=""/>
        <dsp:cNvSpPr/>
      </dsp:nvSpPr>
      <dsp:spPr>
        <a:xfrm>
          <a:off x="271212" y="4688789"/>
          <a:ext cx="493113" cy="4931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CC115-BE5F-4FB5-A306-A881A33C0C0F}">
      <dsp:nvSpPr>
        <dsp:cNvPr id="0" name=""/>
        <dsp:cNvSpPr/>
      </dsp:nvSpPr>
      <dsp:spPr>
        <a:xfrm>
          <a:off x="1035538" y="4487061"/>
          <a:ext cx="8116581" cy="89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87" tIns="94887" rIns="94887" bIns="9488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Sikre at jura er på plads</a:t>
          </a:r>
          <a:endParaRPr lang="en-US" sz="1500" kern="1200"/>
        </a:p>
      </dsp:txBody>
      <dsp:txXfrm>
        <a:off x="1035538" y="4487061"/>
        <a:ext cx="8116581" cy="896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6405E-6A0B-4784-971A-5B21C6C161C6}">
      <dsp:nvSpPr>
        <dsp:cNvPr id="0" name=""/>
        <dsp:cNvSpPr/>
      </dsp:nvSpPr>
      <dsp:spPr>
        <a:xfrm>
          <a:off x="367408" y="1230694"/>
          <a:ext cx="598798" cy="598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71225-32C0-46F2-BD4F-E82F8370A9DE}">
      <dsp:nvSpPr>
        <dsp:cNvPr id="0" name=""/>
        <dsp:cNvSpPr/>
      </dsp:nvSpPr>
      <dsp:spPr>
        <a:xfrm>
          <a:off x="1476" y="2058798"/>
          <a:ext cx="1330664" cy="53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i="0" kern="1200"/>
            <a:t>Axon indblik er målrettet til at håndtere sektorovergangen. </a:t>
          </a:r>
          <a:endParaRPr lang="en-US" sz="1100" kern="1200"/>
        </a:p>
      </dsp:txBody>
      <dsp:txXfrm>
        <a:off x="1476" y="2058798"/>
        <a:ext cx="1330664" cy="532265"/>
      </dsp:txXfrm>
    </dsp:sp>
    <dsp:sp modelId="{9C67FC08-4A4A-4EA0-AA0C-187F531E2A79}">
      <dsp:nvSpPr>
        <dsp:cNvPr id="0" name=""/>
        <dsp:cNvSpPr/>
      </dsp:nvSpPr>
      <dsp:spPr>
        <a:xfrm>
          <a:off x="1930939" y="1230694"/>
          <a:ext cx="598798" cy="598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14787-3983-4EB0-ADE3-D26947EA11C0}">
      <dsp:nvSpPr>
        <dsp:cNvPr id="0" name=""/>
        <dsp:cNvSpPr/>
      </dsp:nvSpPr>
      <dsp:spPr>
        <a:xfrm>
          <a:off x="1565006" y="2058798"/>
          <a:ext cx="1330664" cy="53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i="0" kern="1200"/>
            <a:t>Viser relevant information for kommunale medarbejdere</a:t>
          </a:r>
          <a:endParaRPr lang="en-US" sz="1100" kern="1200"/>
        </a:p>
      </dsp:txBody>
      <dsp:txXfrm>
        <a:off x="1565006" y="2058798"/>
        <a:ext cx="1330664" cy="532265"/>
      </dsp:txXfrm>
    </dsp:sp>
    <dsp:sp modelId="{B93B8992-812B-4DEA-B50A-6AA5F9B1C70A}">
      <dsp:nvSpPr>
        <dsp:cNvPr id="0" name=""/>
        <dsp:cNvSpPr/>
      </dsp:nvSpPr>
      <dsp:spPr>
        <a:xfrm>
          <a:off x="3494469" y="1230694"/>
          <a:ext cx="598798" cy="598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7AC6D-D3F6-49C2-814F-A4DC7C0E6D4B}">
      <dsp:nvSpPr>
        <dsp:cNvPr id="0" name=""/>
        <dsp:cNvSpPr/>
      </dsp:nvSpPr>
      <dsp:spPr>
        <a:xfrm>
          <a:off x="3128536" y="2058798"/>
          <a:ext cx="1330664" cy="53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i="0" kern="1200"/>
            <a:t>Roller definerer adgang til specifik information/dokumentation</a:t>
          </a:r>
          <a:endParaRPr lang="en-US" sz="1100" kern="1200"/>
        </a:p>
      </dsp:txBody>
      <dsp:txXfrm>
        <a:off x="3128536" y="2058798"/>
        <a:ext cx="1330664" cy="532265"/>
      </dsp:txXfrm>
    </dsp:sp>
    <dsp:sp modelId="{06028FBE-2C7D-42F8-8D39-47FF71B97D5C}">
      <dsp:nvSpPr>
        <dsp:cNvPr id="0" name=""/>
        <dsp:cNvSpPr/>
      </dsp:nvSpPr>
      <dsp:spPr>
        <a:xfrm>
          <a:off x="5057999" y="1230694"/>
          <a:ext cx="598798" cy="5987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7F96F-CA87-4779-91E1-05549BB96900}">
      <dsp:nvSpPr>
        <dsp:cNvPr id="0" name=""/>
        <dsp:cNvSpPr/>
      </dsp:nvSpPr>
      <dsp:spPr>
        <a:xfrm>
          <a:off x="4692067" y="2058798"/>
          <a:ext cx="1330664" cy="53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i="0" kern="1200"/>
            <a:t>Målrettet og faglig visning</a:t>
          </a:r>
          <a:endParaRPr lang="en-US" sz="1100" kern="1200"/>
        </a:p>
      </dsp:txBody>
      <dsp:txXfrm>
        <a:off x="4692067" y="2058798"/>
        <a:ext cx="1330664" cy="532265"/>
      </dsp:txXfrm>
    </dsp:sp>
    <dsp:sp modelId="{C237600D-EC2D-4130-BECA-7E2FD82CE60E}">
      <dsp:nvSpPr>
        <dsp:cNvPr id="0" name=""/>
        <dsp:cNvSpPr/>
      </dsp:nvSpPr>
      <dsp:spPr>
        <a:xfrm>
          <a:off x="6621529" y="1230694"/>
          <a:ext cx="598798" cy="5987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BCCD1-2358-460D-882C-C973AE02F590}">
      <dsp:nvSpPr>
        <dsp:cNvPr id="0" name=""/>
        <dsp:cNvSpPr/>
      </dsp:nvSpPr>
      <dsp:spPr>
        <a:xfrm>
          <a:off x="6255597" y="2058798"/>
          <a:ext cx="1330664" cy="53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i="0" kern="1200"/>
            <a:t>Viser data i realtid </a:t>
          </a:r>
          <a:endParaRPr lang="en-US" sz="1100" kern="1200"/>
        </a:p>
      </dsp:txBody>
      <dsp:txXfrm>
        <a:off x="6255597" y="2058798"/>
        <a:ext cx="1330664" cy="532265"/>
      </dsp:txXfrm>
    </dsp:sp>
    <dsp:sp modelId="{41E1A191-200A-4E40-A56C-0092A9F63CFA}">
      <dsp:nvSpPr>
        <dsp:cNvPr id="0" name=""/>
        <dsp:cNvSpPr/>
      </dsp:nvSpPr>
      <dsp:spPr>
        <a:xfrm>
          <a:off x="8185060" y="1230694"/>
          <a:ext cx="598798" cy="5987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5D1B9-B9CA-4FFD-A3FF-A86FB5AD008A}">
      <dsp:nvSpPr>
        <dsp:cNvPr id="0" name=""/>
        <dsp:cNvSpPr/>
      </dsp:nvSpPr>
      <dsp:spPr>
        <a:xfrm>
          <a:off x="7819127" y="2058798"/>
          <a:ext cx="1330664" cy="53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i="0" kern="1200"/>
            <a:t>Viser den medicin der er givet under indlæggelse </a:t>
          </a:r>
          <a:endParaRPr lang="en-US" sz="1100" kern="1200"/>
        </a:p>
      </dsp:txBody>
      <dsp:txXfrm>
        <a:off x="7819127" y="2058798"/>
        <a:ext cx="1330664" cy="532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05EAF-43BE-4A95-9DF4-8455B102D0D4}">
      <dsp:nvSpPr>
        <dsp:cNvPr id="0" name=""/>
        <dsp:cNvSpPr/>
      </dsp:nvSpPr>
      <dsp:spPr>
        <a:xfrm>
          <a:off x="0" y="706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38868-41C2-4E6A-BE29-C05A691319D1}">
      <dsp:nvSpPr>
        <dsp:cNvPr id="0" name=""/>
        <dsp:cNvSpPr/>
      </dsp:nvSpPr>
      <dsp:spPr>
        <a:xfrm>
          <a:off x="0" y="706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i="0" kern="1200"/>
            <a:t>eJournalen / Sundhedsjournal klinikervisning </a:t>
          </a:r>
          <a:endParaRPr lang="en-US" sz="1800" kern="1200"/>
        </a:p>
      </dsp:txBody>
      <dsp:txXfrm>
        <a:off x="0" y="706"/>
        <a:ext cx="6949440" cy="642802"/>
      </dsp:txXfrm>
    </dsp:sp>
    <dsp:sp modelId="{FF8A6A49-114D-46B5-873C-C7B1ECC1924B}">
      <dsp:nvSpPr>
        <dsp:cNvPr id="0" name=""/>
        <dsp:cNvSpPr/>
      </dsp:nvSpPr>
      <dsp:spPr>
        <a:xfrm>
          <a:off x="0" y="643509"/>
          <a:ext cx="6949440" cy="0"/>
        </a:xfrm>
        <a:prstGeom prst="line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accent2">
              <a:hueOff val="805452"/>
              <a:satOff val="-2312"/>
              <a:lumOff val="-3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D454C-ADF2-4405-9A35-D01C66F17940}">
      <dsp:nvSpPr>
        <dsp:cNvPr id="0" name=""/>
        <dsp:cNvSpPr/>
      </dsp:nvSpPr>
      <dsp:spPr>
        <a:xfrm>
          <a:off x="0" y="643509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Viser alle de informationer, som er indberettet til Sundhedsjournalen. </a:t>
          </a:r>
          <a:endParaRPr lang="en-US" sz="1800" kern="1200" dirty="0"/>
        </a:p>
      </dsp:txBody>
      <dsp:txXfrm>
        <a:off x="0" y="643509"/>
        <a:ext cx="6949440" cy="642802"/>
      </dsp:txXfrm>
    </dsp:sp>
    <dsp:sp modelId="{64A11961-37B4-4EFD-A90A-36709DA6EAA0}">
      <dsp:nvSpPr>
        <dsp:cNvPr id="0" name=""/>
        <dsp:cNvSpPr/>
      </dsp:nvSpPr>
      <dsp:spPr>
        <a:xfrm>
          <a:off x="0" y="1286311"/>
          <a:ext cx="6949440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8D3B1-519D-43C5-8711-D9BAA1F935D5}">
      <dsp:nvSpPr>
        <dsp:cNvPr id="0" name=""/>
        <dsp:cNvSpPr/>
      </dsp:nvSpPr>
      <dsp:spPr>
        <a:xfrm>
          <a:off x="0" y="1286311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Medicinering vises ikke, her skal kliniker åbne FMK, men FMK viser ikke medicin administreret på hospitalet </a:t>
          </a:r>
          <a:endParaRPr lang="en-US" sz="1800" kern="1200" dirty="0"/>
        </a:p>
      </dsp:txBody>
      <dsp:txXfrm>
        <a:off x="0" y="1286311"/>
        <a:ext cx="6949440" cy="642802"/>
      </dsp:txXfrm>
    </dsp:sp>
    <dsp:sp modelId="{8265BD58-97E3-4207-930D-0A1F95A4171D}">
      <dsp:nvSpPr>
        <dsp:cNvPr id="0" name=""/>
        <dsp:cNvSpPr/>
      </dsp:nvSpPr>
      <dsp:spPr>
        <a:xfrm>
          <a:off x="0" y="1929114"/>
          <a:ext cx="6949440" cy="0"/>
        </a:xfrm>
        <a:prstGeom prst="line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accent2">
              <a:hueOff val="2416355"/>
              <a:satOff val="-6935"/>
              <a:lumOff val="-11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971DE-1DF7-4FA9-8713-5C146533E976}">
      <dsp:nvSpPr>
        <dsp:cNvPr id="0" name=""/>
        <dsp:cNvSpPr/>
      </dsp:nvSpPr>
      <dsp:spPr>
        <a:xfrm>
          <a:off x="0" y="1929114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i="0" kern="1200"/>
            <a:t>Sundhedsjournalen på sundhed.dk og appen MinSundhed, </a:t>
          </a:r>
          <a:endParaRPr lang="en-US" sz="1800" kern="1200"/>
        </a:p>
      </dsp:txBody>
      <dsp:txXfrm>
        <a:off x="0" y="1929114"/>
        <a:ext cx="6949440" cy="642802"/>
      </dsp:txXfrm>
    </dsp:sp>
    <dsp:sp modelId="{50F8DDBF-5893-4F5D-9A81-9BDF05E79D99}">
      <dsp:nvSpPr>
        <dsp:cNvPr id="0" name=""/>
        <dsp:cNvSpPr/>
      </dsp:nvSpPr>
      <dsp:spPr>
        <a:xfrm>
          <a:off x="0" y="2571917"/>
          <a:ext cx="6949440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856F5-1E5E-48E4-8624-EE303625B9C1}">
      <dsp:nvSpPr>
        <dsp:cNvPr id="0" name=""/>
        <dsp:cNvSpPr/>
      </dsp:nvSpPr>
      <dsp:spPr>
        <a:xfrm>
          <a:off x="0" y="2571917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Er rettet mod borgerens/patientens mulighed for indsigt i egen situation/sygdom.</a:t>
          </a:r>
          <a:endParaRPr lang="en-US" sz="1800" kern="1200" dirty="0"/>
        </a:p>
      </dsp:txBody>
      <dsp:txXfrm>
        <a:off x="0" y="2571917"/>
        <a:ext cx="6949440" cy="642802"/>
      </dsp:txXfrm>
    </dsp:sp>
    <dsp:sp modelId="{FA29E67F-8F97-4534-B59B-A89597A7BA79}">
      <dsp:nvSpPr>
        <dsp:cNvPr id="0" name=""/>
        <dsp:cNvSpPr/>
      </dsp:nvSpPr>
      <dsp:spPr>
        <a:xfrm>
          <a:off x="0" y="3214720"/>
          <a:ext cx="6949440" cy="0"/>
        </a:xfrm>
        <a:prstGeom prst="line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accent2">
              <a:hueOff val="4027259"/>
              <a:satOff val="-11558"/>
              <a:lumOff val="-185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9F67-B214-4647-AE0C-1860EAB7768E}">
      <dsp:nvSpPr>
        <dsp:cNvPr id="0" name=""/>
        <dsp:cNvSpPr/>
      </dsp:nvSpPr>
      <dsp:spPr>
        <a:xfrm>
          <a:off x="0" y="3214720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Medicinering vises ikke, her skal borger åbne FMK, men borger kan ikke se medicin administreret på hospitalet </a:t>
          </a:r>
          <a:endParaRPr lang="en-US" sz="1800" kern="1200" dirty="0"/>
        </a:p>
      </dsp:txBody>
      <dsp:txXfrm>
        <a:off x="0" y="3214720"/>
        <a:ext cx="6949440" cy="642802"/>
      </dsp:txXfrm>
    </dsp:sp>
    <dsp:sp modelId="{1123E178-AE05-4E69-A232-6B285D2FDF8C}">
      <dsp:nvSpPr>
        <dsp:cNvPr id="0" name=""/>
        <dsp:cNvSpPr/>
      </dsp:nvSpPr>
      <dsp:spPr>
        <a:xfrm>
          <a:off x="0" y="3857523"/>
          <a:ext cx="6949440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262BD-DADF-4EA8-AE45-526587B9A501}">
      <dsp:nvSpPr>
        <dsp:cNvPr id="0" name=""/>
        <dsp:cNvSpPr/>
      </dsp:nvSpPr>
      <dsp:spPr>
        <a:xfrm>
          <a:off x="0" y="3857523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i="0" kern="1200"/>
            <a:t>Axon indblik</a:t>
          </a:r>
          <a:endParaRPr lang="en-US" sz="1800" kern="1200"/>
        </a:p>
      </dsp:txBody>
      <dsp:txXfrm>
        <a:off x="0" y="3857523"/>
        <a:ext cx="6949440" cy="642802"/>
      </dsp:txXfrm>
    </dsp:sp>
    <dsp:sp modelId="{326B2426-7E26-4CD7-A5E8-CE64B97636F6}">
      <dsp:nvSpPr>
        <dsp:cNvPr id="0" name=""/>
        <dsp:cNvSpPr/>
      </dsp:nvSpPr>
      <dsp:spPr>
        <a:xfrm>
          <a:off x="0" y="4500326"/>
          <a:ext cx="6949440" cy="0"/>
        </a:xfrm>
        <a:prstGeom prst="line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accent2">
              <a:hueOff val="5638162"/>
              <a:satOff val="-16181"/>
              <a:lumOff val="-25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A1F30-DC1D-4D32-A6D1-902023B89D9C}">
      <dsp:nvSpPr>
        <dsp:cNvPr id="0" name=""/>
        <dsp:cNvSpPr/>
      </dsp:nvSpPr>
      <dsp:spPr>
        <a:xfrm>
          <a:off x="0" y="4500326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Viser ift. brugeres rolle, fx målrettede journal resultater visningen er begrænset til de sidste 120 timers dokumentation. </a:t>
          </a:r>
          <a:endParaRPr lang="en-US" sz="1800" kern="1200" dirty="0"/>
        </a:p>
      </dsp:txBody>
      <dsp:txXfrm>
        <a:off x="0" y="4500326"/>
        <a:ext cx="6949440" cy="642802"/>
      </dsp:txXfrm>
    </dsp:sp>
    <dsp:sp modelId="{1A7403F3-78CC-442E-9E55-AE03AD8CDC50}">
      <dsp:nvSpPr>
        <dsp:cNvPr id="0" name=""/>
        <dsp:cNvSpPr/>
      </dsp:nvSpPr>
      <dsp:spPr>
        <a:xfrm>
          <a:off x="0" y="5143128"/>
          <a:ext cx="6949440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5D816-0541-45B1-B2CA-1F525D1E6CEF}">
      <dsp:nvSpPr>
        <dsp:cNvPr id="0" name=""/>
        <dsp:cNvSpPr/>
      </dsp:nvSpPr>
      <dsp:spPr>
        <a:xfrm>
          <a:off x="0" y="5143128"/>
          <a:ext cx="6949440" cy="64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Viser administreret medicin, altså den medicinering som administreres netop i sektorovergangen   </a:t>
          </a:r>
          <a:endParaRPr lang="en-US" sz="1800" kern="1200" dirty="0"/>
        </a:p>
      </dsp:txBody>
      <dsp:txXfrm>
        <a:off x="0" y="5143128"/>
        <a:ext cx="6949440" cy="642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42BFC-4275-4546-A78C-BFF9DB17B9B5}">
      <dsp:nvSpPr>
        <dsp:cNvPr id="0" name=""/>
        <dsp:cNvSpPr/>
      </dsp:nvSpPr>
      <dsp:spPr>
        <a:xfrm>
          <a:off x="0" y="559281"/>
          <a:ext cx="2271041" cy="1442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4562A-4DBF-4E65-AD83-2AC0E1262DCA}">
      <dsp:nvSpPr>
        <dsp:cNvPr id="0" name=""/>
        <dsp:cNvSpPr/>
      </dsp:nvSpPr>
      <dsp:spPr>
        <a:xfrm>
          <a:off x="252337" y="799002"/>
          <a:ext cx="2271041" cy="1442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25-50% reduktion i antallet af telefonopkald fra Herning Kommune til Regionshospital Gødstrup, baseret på både kvantitative og kvalitative data fra pilotafprøvningen.</a:t>
          </a:r>
          <a:endParaRPr lang="en-US" sz="1200" kern="1200"/>
        </a:p>
      </dsp:txBody>
      <dsp:txXfrm>
        <a:off x="294575" y="841240"/>
        <a:ext cx="2186565" cy="1357635"/>
      </dsp:txXfrm>
    </dsp:sp>
    <dsp:sp modelId="{8280CEF1-CFDE-4FA2-A891-77922284F47A}">
      <dsp:nvSpPr>
        <dsp:cNvPr id="0" name=""/>
        <dsp:cNvSpPr/>
      </dsp:nvSpPr>
      <dsp:spPr>
        <a:xfrm>
          <a:off x="2775717" y="559281"/>
          <a:ext cx="2271041" cy="1442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007CE-DC8F-4C59-9B88-28680005EEEA}">
      <dsp:nvSpPr>
        <dsp:cNvPr id="0" name=""/>
        <dsp:cNvSpPr/>
      </dsp:nvSpPr>
      <dsp:spPr>
        <a:xfrm>
          <a:off x="3028055" y="799002"/>
          <a:ext cx="2271041" cy="1442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36% af opkaldene tog kortere tid end medarbejderen forventede.</a:t>
          </a:r>
          <a:endParaRPr lang="en-US" sz="1200" kern="1200"/>
        </a:p>
      </dsp:txBody>
      <dsp:txXfrm>
        <a:off x="3070293" y="841240"/>
        <a:ext cx="2186565" cy="1357635"/>
      </dsp:txXfrm>
    </dsp:sp>
    <dsp:sp modelId="{62119A55-EB37-4991-ACB0-943BADD0AC1B}">
      <dsp:nvSpPr>
        <dsp:cNvPr id="0" name=""/>
        <dsp:cNvSpPr/>
      </dsp:nvSpPr>
      <dsp:spPr>
        <a:xfrm>
          <a:off x="5551435" y="559281"/>
          <a:ext cx="2271041" cy="1442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E3F97-6001-4AEE-8D90-CFC7DFF06CDC}">
      <dsp:nvSpPr>
        <dsp:cNvPr id="0" name=""/>
        <dsp:cNvSpPr/>
      </dsp:nvSpPr>
      <dsp:spPr>
        <a:xfrm>
          <a:off x="5803773" y="799002"/>
          <a:ext cx="2271041" cy="1442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Beregning på reduktion i antallet af telefonopkald fra Herning Kommune til Regionshospital Gødstrup viste en frigivelse af medarbejdertid i størrelsesorden 600 til 1050 timer. </a:t>
          </a:r>
          <a:endParaRPr lang="en-US" sz="1200" kern="1200"/>
        </a:p>
      </dsp:txBody>
      <dsp:txXfrm>
        <a:off x="5846011" y="841240"/>
        <a:ext cx="2186565" cy="1357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D4278-3B47-4BBE-94FB-0E737DAB7A99}">
      <dsp:nvSpPr>
        <dsp:cNvPr id="0" name=""/>
        <dsp:cNvSpPr/>
      </dsp:nvSpPr>
      <dsp:spPr>
        <a:xfrm>
          <a:off x="0" y="244684"/>
          <a:ext cx="4795584" cy="1197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Columna Axon bidrager til færre arbejdsforstyrrelser, som øger kvaliteten, effektiviteten og mindsker risikoen for fejl.</a:t>
          </a:r>
          <a:endParaRPr lang="en-US" sz="1700" kern="1200"/>
        </a:p>
      </dsp:txBody>
      <dsp:txXfrm>
        <a:off x="58469" y="303153"/>
        <a:ext cx="4678646" cy="1080812"/>
      </dsp:txXfrm>
    </dsp:sp>
    <dsp:sp modelId="{37A340B3-C058-4E33-90D4-8C0DFD38F4AB}">
      <dsp:nvSpPr>
        <dsp:cNvPr id="0" name=""/>
        <dsp:cNvSpPr/>
      </dsp:nvSpPr>
      <dsp:spPr>
        <a:xfrm>
          <a:off x="0" y="1491395"/>
          <a:ext cx="4795584" cy="1197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67% af registreringerne viser at opkaldet, var mere fokuseret ved brug af Columna Axon inden opkald til hospitalet.</a:t>
          </a:r>
          <a:endParaRPr lang="en-US" sz="1700" kern="1200"/>
        </a:p>
      </dsp:txBody>
      <dsp:txXfrm>
        <a:off x="58469" y="1549864"/>
        <a:ext cx="4678646" cy="1080812"/>
      </dsp:txXfrm>
    </dsp:sp>
    <dsp:sp modelId="{4D93070D-6673-44E8-873E-294DA8907F42}">
      <dsp:nvSpPr>
        <dsp:cNvPr id="0" name=""/>
        <dsp:cNvSpPr/>
      </dsp:nvSpPr>
      <dsp:spPr>
        <a:xfrm>
          <a:off x="0" y="2738106"/>
          <a:ext cx="4795584" cy="1197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Columna Axon bidrog til mere "effektive opkald" hvor de interviewede var bedre klædt på med information, når de kontaktede sygehuset, hvilket forkortede opkaldenes varighed. </a:t>
          </a:r>
          <a:endParaRPr lang="en-US" sz="1700" kern="1200"/>
        </a:p>
      </dsp:txBody>
      <dsp:txXfrm>
        <a:off x="58469" y="2796575"/>
        <a:ext cx="4678646" cy="10808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CE3F-DB85-43A0-B9AD-652D1219A624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Columna Axon bidrager til at mindske afstanden imellem sundhedssektoren. </a:t>
          </a:r>
          <a:endParaRPr lang="en-US" sz="1300" kern="1200"/>
        </a:p>
      </dsp:txBody>
      <dsp:txXfrm>
        <a:off x="3080" y="587032"/>
        <a:ext cx="2444055" cy="1466433"/>
      </dsp:txXfrm>
    </dsp:sp>
    <dsp:sp modelId="{196319E6-C71D-452D-89BA-25D4FB26D49C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Forbedret kvalitet både tværsektorielt og for den enkelte borger resulterer i bedre og mere effektivt patientforløb og forbedrer overgangen mellem sektorerne. </a:t>
          </a:r>
          <a:endParaRPr lang="en-US" sz="1300" kern="1200"/>
        </a:p>
      </dsp:txBody>
      <dsp:txXfrm>
        <a:off x="2691541" y="587032"/>
        <a:ext cx="2444055" cy="1466433"/>
      </dsp:txXfrm>
    </dsp:sp>
    <dsp:sp modelId="{6703030D-E327-4D44-9297-280EFE1FC0EE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Columna Axon validerer information</a:t>
          </a:r>
          <a:endParaRPr lang="en-US" sz="1300" kern="1200"/>
        </a:p>
      </dsp:txBody>
      <dsp:txXfrm>
        <a:off x="5380002" y="587032"/>
        <a:ext cx="2444055" cy="1466433"/>
      </dsp:txXfrm>
    </dsp:sp>
    <dsp:sp modelId="{558DC83F-DE9A-44A2-947C-95769B4C9DF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Minimerer misforståelser og usikkerhed vedrørende plejeforløbsplanen og udskrivelsesrapporter</a:t>
          </a:r>
          <a:endParaRPr lang="en-US" sz="1300" kern="1200"/>
        </a:p>
      </dsp:txBody>
      <dsp:txXfrm>
        <a:off x="8068463" y="587032"/>
        <a:ext cx="2444055" cy="1466433"/>
      </dsp:txXfrm>
    </dsp:sp>
    <dsp:sp modelId="{7039DD0C-478E-4F9E-B8F0-3EFB8C8BF8EC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Sikrer en mere flydende og sammenhængende patientoplevelse</a:t>
          </a:r>
          <a:endParaRPr lang="en-US" sz="1300" kern="1200"/>
        </a:p>
      </dsp:txBody>
      <dsp:txXfrm>
        <a:off x="1347311" y="2297871"/>
        <a:ext cx="2444055" cy="1466433"/>
      </dsp:txXfrm>
    </dsp:sp>
    <dsp:sp modelId="{D8A2A9F2-E619-43C3-8A60-8F03BF60A386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Understøtter overgangen ved forløb i akutmodtagelsen</a:t>
          </a:r>
          <a:endParaRPr lang="en-US" sz="1300" kern="1200"/>
        </a:p>
      </dsp:txBody>
      <dsp:txXfrm>
        <a:off x="4035772" y="2297871"/>
        <a:ext cx="2444055" cy="1466433"/>
      </dsp:txXfrm>
    </dsp:sp>
    <dsp:sp modelId="{6311A6E1-1DC9-4075-A27F-3E114EDE615C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Kommunale medarbejdere får et mere komplet billede af borgerens forløb og tilstand</a:t>
          </a:r>
          <a:endParaRPr lang="en-US" sz="1300" kern="1200"/>
        </a:p>
      </dsp:txBody>
      <dsp:txXfrm>
        <a:off x="6724233" y="2297871"/>
        <a:ext cx="2444055" cy="1466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F596C-B473-41BF-AF8C-AD6B5A94177B}">
      <dsp:nvSpPr>
        <dsp:cNvPr id="0" name=""/>
        <dsp:cNvSpPr/>
      </dsp:nvSpPr>
      <dsp:spPr>
        <a:xfrm>
          <a:off x="7434672" y="1223491"/>
          <a:ext cx="1176189" cy="55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459"/>
              </a:lnTo>
              <a:lnTo>
                <a:pt x="1176189" y="381459"/>
              </a:lnTo>
              <a:lnTo>
                <a:pt x="1176189" y="5597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CA0CE-E34C-4A57-9F2A-BF59FFEF8653}">
      <dsp:nvSpPr>
        <dsp:cNvPr id="0" name=""/>
        <dsp:cNvSpPr/>
      </dsp:nvSpPr>
      <dsp:spPr>
        <a:xfrm>
          <a:off x="6258483" y="1223491"/>
          <a:ext cx="1176189" cy="559759"/>
        </a:xfrm>
        <a:custGeom>
          <a:avLst/>
          <a:gdLst/>
          <a:ahLst/>
          <a:cxnLst/>
          <a:rect l="0" t="0" r="0" b="0"/>
          <a:pathLst>
            <a:path>
              <a:moveTo>
                <a:pt x="1176189" y="0"/>
              </a:moveTo>
              <a:lnTo>
                <a:pt x="1176189" y="381459"/>
              </a:lnTo>
              <a:lnTo>
                <a:pt x="0" y="381459"/>
              </a:lnTo>
              <a:lnTo>
                <a:pt x="0" y="5597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F3EB7-123C-4A77-82FD-9ECCDF84E7C5}">
      <dsp:nvSpPr>
        <dsp:cNvPr id="0" name=""/>
        <dsp:cNvSpPr/>
      </dsp:nvSpPr>
      <dsp:spPr>
        <a:xfrm>
          <a:off x="2729914" y="1223491"/>
          <a:ext cx="1176189" cy="55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459"/>
              </a:lnTo>
              <a:lnTo>
                <a:pt x="1176189" y="381459"/>
              </a:lnTo>
              <a:lnTo>
                <a:pt x="1176189" y="5597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A6B0F-AA35-4DDD-A624-20771FB94C96}">
      <dsp:nvSpPr>
        <dsp:cNvPr id="0" name=""/>
        <dsp:cNvSpPr/>
      </dsp:nvSpPr>
      <dsp:spPr>
        <a:xfrm>
          <a:off x="1553725" y="1223491"/>
          <a:ext cx="1176189" cy="559759"/>
        </a:xfrm>
        <a:custGeom>
          <a:avLst/>
          <a:gdLst/>
          <a:ahLst/>
          <a:cxnLst/>
          <a:rect l="0" t="0" r="0" b="0"/>
          <a:pathLst>
            <a:path>
              <a:moveTo>
                <a:pt x="1176189" y="0"/>
              </a:moveTo>
              <a:lnTo>
                <a:pt x="1176189" y="381459"/>
              </a:lnTo>
              <a:lnTo>
                <a:pt x="0" y="381459"/>
              </a:lnTo>
              <a:lnTo>
                <a:pt x="0" y="5597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5473B-D013-428B-9F4D-D9383155D10C}">
      <dsp:nvSpPr>
        <dsp:cNvPr id="0" name=""/>
        <dsp:cNvSpPr/>
      </dsp:nvSpPr>
      <dsp:spPr>
        <a:xfrm>
          <a:off x="1767578" y="1323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D21D4-447A-407D-8BA7-F9099B9ECBF9}">
      <dsp:nvSpPr>
        <dsp:cNvPr id="0" name=""/>
        <dsp:cNvSpPr/>
      </dsp:nvSpPr>
      <dsp:spPr>
        <a:xfrm>
          <a:off x="1981430" y="204483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600" kern="1200"/>
            <a:t>Implementeringen af Columna Axon er ikke tidskrævende</a:t>
          </a:r>
          <a:endParaRPr lang="en-US" sz="1600" kern="1200"/>
        </a:p>
      </dsp:txBody>
      <dsp:txXfrm>
        <a:off x="2017226" y="240279"/>
        <a:ext cx="1853081" cy="1150575"/>
      </dsp:txXfrm>
    </dsp:sp>
    <dsp:sp modelId="{29BA0A16-7E25-473D-9B63-DF9A5DC3B83E}">
      <dsp:nvSpPr>
        <dsp:cNvPr id="0" name=""/>
        <dsp:cNvSpPr/>
      </dsp:nvSpPr>
      <dsp:spPr>
        <a:xfrm>
          <a:off x="591388" y="1783250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B7B02-1E93-4E29-A495-F9ECE9D869C3}">
      <dsp:nvSpPr>
        <dsp:cNvPr id="0" name=""/>
        <dsp:cNvSpPr/>
      </dsp:nvSpPr>
      <dsp:spPr>
        <a:xfrm>
          <a:off x="805241" y="1986410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Minimalt uddannelsesbehov omkring løsningens funktioner</a:t>
          </a:r>
          <a:endParaRPr lang="en-US" sz="1600" kern="1200"/>
        </a:p>
      </dsp:txBody>
      <dsp:txXfrm>
        <a:off x="841037" y="2022206"/>
        <a:ext cx="1853081" cy="1150575"/>
      </dsp:txXfrm>
    </dsp:sp>
    <dsp:sp modelId="{241303CB-FBAD-4FCF-9715-BE1CDC87C7B2}">
      <dsp:nvSpPr>
        <dsp:cNvPr id="0" name=""/>
        <dsp:cNvSpPr/>
      </dsp:nvSpPr>
      <dsp:spPr>
        <a:xfrm>
          <a:off x="2943767" y="1783250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C31D1-054C-42CA-B838-7A4CCCE0E8EF}">
      <dsp:nvSpPr>
        <dsp:cNvPr id="0" name=""/>
        <dsp:cNvSpPr/>
      </dsp:nvSpPr>
      <dsp:spPr>
        <a:xfrm>
          <a:off x="3157620" y="1986410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Let, intuitiv og brugervenlig løsning</a:t>
          </a:r>
          <a:endParaRPr lang="en-US" sz="1600" kern="1200"/>
        </a:p>
      </dsp:txBody>
      <dsp:txXfrm>
        <a:off x="3193416" y="2022206"/>
        <a:ext cx="1853081" cy="1150575"/>
      </dsp:txXfrm>
    </dsp:sp>
    <dsp:sp modelId="{FC14A714-4B88-400D-B048-30D0A2735598}">
      <dsp:nvSpPr>
        <dsp:cNvPr id="0" name=""/>
        <dsp:cNvSpPr/>
      </dsp:nvSpPr>
      <dsp:spPr>
        <a:xfrm>
          <a:off x="6472335" y="1323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49105-779E-4E18-A09F-346BE8F46190}">
      <dsp:nvSpPr>
        <dsp:cNvPr id="0" name=""/>
        <dsp:cNvSpPr/>
      </dsp:nvSpPr>
      <dsp:spPr>
        <a:xfrm>
          <a:off x="6686188" y="204483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1600" kern="1200"/>
            <a:t>Pilotafprøvningen indikerer høj anvendelighed</a:t>
          </a:r>
          <a:endParaRPr lang="en-US" sz="1600" kern="1200"/>
        </a:p>
      </dsp:txBody>
      <dsp:txXfrm>
        <a:off x="6721984" y="240279"/>
        <a:ext cx="1853081" cy="1150575"/>
      </dsp:txXfrm>
    </dsp:sp>
    <dsp:sp modelId="{16F33228-DEE2-444F-A536-618F3187AB29}">
      <dsp:nvSpPr>
        <dsp:cNvPr id="0" name=""/>
        <dsp:cNvSpPr/>
      </dsp:nvSpPr>
      <dsp:spPr>
        <a:xfrm>
          <a:off x="5296146" y="1783250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BBAFF-AEB4-4965-A8AC-DFCCC9ACD56C}">
      <dsp:nvSpPr>
        <dsp:cNvPr id="0" name=""/>
        <dsp:cNvSpPr/>
      </dsp:nvSpPr>
      <dsp:spPr>
        <a:xfrm>
          <a:off x="5509998" y="1986410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Hurtig integration i arbejdsrutiner</a:t>
          </a:r>
          <a:endParaRPr lang="en-US" sz="1600" kern="1200"/>
        </a:p>
      </dsp:txBody>
      <dsp:txXfrm>
        <a:off x="5545794" y="2022206"/>
        <a:ext cx="1853081" cy="1150575"/>
      </dsp:txXfrm>
    </dsp:sp>
    <dsp:sp modelId="{147F168E-4EBD-435A-BE69-5D2CC5EC862E}">
      <dsp:nvSpPr>
        <dsp:cNvPr id="0" name=""/>
        <dsp:cNvSpPr/>
      </dsp:nvSpPr>
      <dsp:spPr>
        <a:xfrm>
          <a:off x="7648525" y="1783250"/>
          <a:ext cx="1924673" cy="122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12D4F-838B-4900-855B-1D883FDBB17C}">
      <dsp:nvSpPr>
        <dsp:cNvPr id="0" name=""/>
        <dsp:cNvSpPr/>
      </dsp:nvSpPr>
      <dsp:spPr>
        <a:xfrm>
          <a:off x="7862377" y="1986410"/>
          <a:ext cx="1924673" cy="1222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Brug af løsningen steget med 110% siden ibrugtagning</a:t>
          </a:r>
          <a:endParaRPr lang="en-US" sz="1600" kern="1200"/>
        </a:p>
      </dsp:txBody>
      <dsp:txXfrm>
        <a:off x="7898173" y="2022206"/>
        <a:ext cx="1853081" cy="11505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0E91B-EA99-4EB4-8AB2-0E600834FA4E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7D302-109C-4A09-936C-F4B924F959EB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Løsningen giver adgang til informationer, der ikke er inkluderet i andre former for skriftlig kommunikation udvekslet mellem hospitalet og kommunen.</a:t>
          </a:r>
          <a:endParaRPr lang="en-US" sz="2700" kern="1200"/>
        </a:p>
      </dsp:txBody>
      <dsp:txXfrm>
        <a:off x="696297" y="538547"/>
        <a:ext cx="4171627" cy="2590157"/>
      </dsp:txXfrm>
    </dsp:sp>
    <dsp:sp modelId="{D46AD6A8-50DA-4DFB-BB67-B9FAE23CEC2B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47C11-20F5-4C85-86A3-DDFC39BCE8CF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700" kern="1200"/>
            <a:t>Sundheds-IT har udvalgt hvilket journalmateriale de forskellig faggrupper i kommunen har læseadgang til.</a:t>
          </a:r>
          <a:endParaRPr lang="en-US" sz="27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0.10035</cdr:x>
      <cdr:y>0.25847</cdr:y>
    </cdr:from>
    <cdr:to>
      <cdr:x>0.58338</cdr:x>
      <cdr:y>0.53107</cdr:y>
    </cdr:to>
    <cdr:cxnSp macro="">
      <cdr:nvCxnSpPr>
        <cdr:cNvPr id="8" name="Connector: Elbow 7">
          <a:extLst xmlns:a="http://schemas.openxmlformats.org/drawingml/2006/main">
            <a:ext uri="{FF2B5EF4-FFF2-40B4-BE49-F238E27FC236}">
              <a16:creationId xmlns:a16="http://schemas.microsoft.com/office/drawing/2014/main" id="{2EC9C119-8ED7-680F-B117-19155DA8A809}"/>
            </a:ext>
          </a:extLst>
        </cdr:cNvPr>
        <cdr:cNvCxnSpPr/>
      </cdr:nvCxnSpPr>
      <cdr:spPr>
        <a:xfrm xmlns:a="http://schemas.openxmlformats.org/drawingml/2006/main" flipV="1">
          <a:off x="563623" y="819150"/>
          <a:ext cx="2712977" cy="863962"/>
        </a:xfrm>
        <a:prstGeom xmlns:a="http://schemas.openxmlformats.org/drawingml/2006/main" prst="bentConnector3">
          <a:avLst>
            <a:gd name="adj1" fmla="val 145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0.11193</cdr:x>
      <cdr:y>0.80545</cdr:y>
    </cdr:from>
    <cdr:to>
      <cdr:x>0.58338</cdr:x>
      <cdr:y>0.82048</cdr:y>
    </cdr:to>
    <cdr:cxnSp macro="">
      <cdr:nvCxnSpPr>
        <cdr:cNvPr id="12" name="Connector: Elbow 11">
          <a:extLst xmlns:a="http://schemas.openxmlformats.org/drawingml/2006/main">
            <a:ext uri="{FF2B5EF4-FFF2-40B4-BE49-F238E27FC236}">
              <a16:creationId xmlns:a16="http://schemas.microsoft.com/office/drawing/2014/main" id="{19E29CDF-55D0-0867-FA99-6E5B6EAB31E7}"/>
            </a:ext>
          </a:extLst>
        </cdr:cNvPr>
        <cdr:cNvCxnSpPr/>
      </cdr:nvCxnSpPr>
      <cdr:spPr>
        <a:xfrm xmlns:a="http://schemas.openxmlformats.org/drawingml/2006/main" flipV="1">
          <a:off x="628650" y="2552700"/>
          <a:ext cx="2647950" cy="47625"/>
        </a:xfrm>
        <a:prstGeom xmlns:a="http://schemas.openxmlformats.org/drawingml/2006/main" prst="bentConnector3">
          <a:avLst>
            <a:gd name="adj1" fmla="val -36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0.31658</cdr:x>
      <cdr:y>0.7775</cdr:y>
    </cdr:from>
    <cdr:to>
      <cdr:x>0.40362</cdr:x>
      <cdr:y>0.82949</cdr:y>
    </cdr:to>
    <cdr:sp macro="" textlink="">
      <cdr:nvSpPr>
        <cdr:cNvPr id="17" name="Oval 16">
          <a:extLst xmlns:a="http://schemas.openxmlformats.org/drawingml/2006/main">
            <a:ext uri="{FF2B5EF4-FFF2-40B4-BE49-F238E27FC236}">
              <a16:creationId xmlns:a16="http://schemas.microsoft.com/office/drawing/2014/main" id="{99198FAA-35A8-CE9B-759B-6D97962A99EB}"/>
            </a:ext>
          </a:extLst>
        </cdr:cNvPr>
        <cdr:cNvSpPr/>
      </cdr:nvSpPr>
      <cdr:spPr>
        <a:xfrm xmlns:a="http://schemas.openxmlformats.org/drawingml/2006/main">
          <a:off x="1778120" y="2464125"/>
          <a:ext cx="488830" cy="16477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pPr algn="ctr"/>
          <a:r>
            <a:rPr lang="da-DK" sz="800">
              <a:solidFill>
                <a:sysClr val="windowText" lastClr="000000"/>
              </a:solidFill>
            </a:rPr>
            <a:t>+62,5%</a:t>
          </a:r>
          <a:endParaRPr lang="da-DK" sz="10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0.31715</cdr:x>
      <cdr:y>0.23452</cdr:y>
    </cdr:from>
    <cdr:to>
      <cdr:x>0.39203</cdr:x>
      <cdr:y>0.28423</cdr:y>
    </cdr:to>
    <cdr:sp macro="" textlink="">
      <cdr:nvSpPr>
        <cdr:cNvPr id="9" name="Oval 8"/>
        <cdr:cNvSpPr/>
      </cdr:nvSpPr>
      <cdr:spPr>
        <a:xfrm xmlns:a="http://schemas.openxmlformats.org/drawingml/2006/main">
          <a:off x="1781295" y="743275"/>
          <a:ext cx="420569" cy="15754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a-DK" sz="800">
              <a:solidFill>
                <a:sysClr val="windowText" lastClr="000000"/>
              </a:solidFill>
            </a:rPr>
            <a:t>+105%</a:t>
          </a:r>
          <a:endParaRPr lang="da-DK" sz="100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E3121-0D64-4700-89ED-E4A70EBE3B3B}" type="datetimeFigureOut">
              <a:t>17-06-2025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C275-6E44-41A4-BBBD-EA2F9AF22D5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99BA-8BD0-4025-BDC3-1D60F698571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8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99BA-8BD0-4025-BDC3-1D60F698571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0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E99BA-8BD0-4025-BDC3-1D60F698571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3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09543CB-56DB-9163-F053-85B9FC80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8"/>
            <a:ext cx="12192000" cy="68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B366-5F8E-5CBB-C876-B49CEC0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/>
              <a:t>Sammenhængende patientforløb</a:t>
            </a:r>
          </a:p>
        </p:txBody>
      </p: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8CF1D61D-7E7C-60EC-ED69-A9436CC58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049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66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EF2CE-7B6E-AD7A-D2CB-431452C3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Nem </a:t>
            </a:r>
            <a:r>
              <a:rPr lang="en-US" sz="4800" dirty="0" err="1"/>
              <a:t>implementering</a:t>
            </a:r>
            <a:r>
              <a:rPr lang="en-US" sz="4800" dirty="0"/>
              <a:t> og </a:t>
            </a:r>
            <a:r>
              <a:rPr lang="en-US" sz="4800" dirty="0" err="1"/>
              <a:t>høj</a:t>
            </a:r>
            <a:r>
              <a:rPr lang="en-US" sz="4800" dirty="0"/>
              <a:t> </a:t>
            </a:r>
            <a:r>
              <a:rPr lang="en-US" sz="4800" dirty="0" err="1"/>
              <a:t>anvendelighed</a:t>
            </a:r>
            <a:r>
              <a:rPr lang="en-US" sz="4800" dirty="0"/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8E5C08B-0DF2-E4AC-DEE1-A4E399628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74870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47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7005F-7DEC-B1CE-CD15-37838EFA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Supplement til eksisterende kommunikationsformer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72DD6F-361E-489D-75D9-DCE89FDDE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4017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05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8581" y="4724806"/>
            <a:ext cx="8459288" cy="1007850"/>
          </a:xfrm>
          <a:prstGeom prst="rect">
            <a:avLst/>
          </a:prstGeom>
        </p:spPr>
        <p:txBody>
          <a:bodyPr vert="horz" lIns="91437" tIns="45719" rIns="91437" bIns="45719" rtlCol="0">
            <a:norm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/>
              <a:t>En vækst på 111% i samlet anvendelse, 90% i daglige opkald og 72% i daglige unikke brugere. Antal af borgere hvor der er foretaget opslag i </a:t>
            </a:r>
            <a:r>
              <a:rPr lang="da-DK" sz="1600" err="1"/>
              <a:t>Axon</a:t>
            </a:r>
            <a:r>
              <a:rPr lang="da-DK" sz="1600"/>
              <a:t> er steget med 105% og med 62,5% i forhold til unikke borgere gennem pilotperioden.</a:t>
            </a:r>
          </a:p>
        </p:txBody>
      </p:sp>
      <p:sp>
        <p:nvSpPr>
          <p:cNvPr id="4" name="Rektangel 3"/>
          <p:cNvSpPr/>
          <p:nvPr/>
        </p:nvSpPr>
        <p:spPr>
          <a:xfrm>
            <a:off x="1515749" y="548763"/>
            <a:ext cx="9152121" cy="648053"/>
          </a:xfrm>
          <a:prstGeom prst="rect">
            <a:avLst/>
          </a:prstGeom>
          <a:solidFill>
            <a:srgbClr val="E3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endParaRPr lang="da-DK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703639" y="553408"/>
            <a:ext cx="87127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defRPr/>
            </a:pPr>
            <a:r>
              <a:rPr lang="da-DK" sz="1999" kern="800" spc="-5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Axon</a:t>
            </a:r>
            <a:r>
              <a:rPr lang="da-DK" sz="1999" kern="800" spc="-5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opslag på borgere og unikke borgere i projektperioden</a:t>
            </a:r>
          </a:p>
        </p:txBody>
      </p:sp>
      <p:pic>
        <p:nvPicPr>
          <p:cNvPr id="7" name="Billede 6"/>
          <p:cNvPicPr/>
          <p:nvPr/>
        </p:nvPicPr>
        <p:blipFill rotWithShape="1">
          <a:blip r:embed="rId3"/>
          <a:srcRect t="5434" r="70753" b="19666"/>
          <a:stretch/>
        </p:blipFill>
        <p:spPr>
          <a:xfrm>
            <a:off x="9642185" y="143530"/>
            <a:ext cx="927077" cy="369427"/>
          </a:xfrm>
          <a:prstGeom prst="rect">
            <a:avLst/>
          </a:prstGeom>
        </p:spPr>
      </p:pic>
      <p:graphicFrame>
        <p:nvGraphicFramePr>
          <p:cNvPr id="8" name="Chart 267">
            <a:extLst>
              <a:ext uri="{FF2B5EF4-FFF2-40B4-BE49-F238E27FC236}">
                <a16:creationId xmlns:a16="http://schemas.microsoft.com/office/drawing/2014/main" id="{1C7C3F7D-1AAE-81F0-4286-C886F838F3B5}"/>
              </a:ext>
            </a:extLst>
          </p:cNvPr>
          <p:cNvGraphicFramePr/>
          <p:nvPr/>
        </p:nvGraphicFramePr>
        <p:xfrm>
          <a:off x="3144441" y="1380204"/>
          <a:ext cx="5615113" cy="316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040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E6E284-6BAE-7DA2-CDFB-B8895DC46339}"/>
              </a:ext>
            </a:extLst>
          </p:cNvPr>
          <p:cNvSpPr/>
          <p:nvPr/>
        </p:nvSpPr>
        <p:spPr>
          <a:xfrm>
            <a:off x="840784" y="610760"/>
            <a:ext cx="9152121" cy="648053"/>
          </a:xfrm>
          <a:prstGeom prst="rect">
            <a:avLst/>
          </a:prstGeom>
          <a:solidFill>
            <a:srgbClr val="E3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da-DK" sz="1799" b="1" dirty="0" err="1">
                <a:solidFill>
                  <a:schemeClr val="accent1"/>
                </a:solidFill>
                <a:latin typeface="Calibri"/>
              </a:rPr>
              <a:t>Axon</a:t>
            </a:r>
            <a:r>
              <a:rPr lang="da-DK" sz="1799" b="1" dirty="0">
                <a:solidFill>
                  <a:schemeClr val="accent1"/>
                </a:solidFill>
                <a:latin typeface="Calibri"/>
              </a:rPr>
              <a:t> opslag på borgere og unikke borgere for 2024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24341F7-F736-D129-C681-C1DBCE9B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55" y="1557279"/>
            <a:ext cx="7918818" cy="4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6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E6E284-6BAE-7DA2-CDFB-B8895DC46339}"/>
              </a:ext>
            </a:extLst>
          </p:cNvPr>
          <p:cNvSpPr/>
          <p:nvPr/>
        </p:nvSpPr>
        <p:spPr>
          <a:xfrm>
            <a:off x="651314" y="577808"/>
            <a:ext cx="9152121" cy="648053"/>
          </a:xfrm>
          <a:prstGeom prst="rect">
            <a:avLst/>
          </a:prstGeom>
          <a:solidFill>
            <a:srgbClr val="E3D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da-DK" sz="1799" b="1" dirty="0">
                <a:solidFill>
                  <a:schemeClr val="accent1"/>
                </a:solidFill>
                <a:latin typeface="Calibri"/>
              </a:rPr>
              <a:t>Anvendelse af </a:t>
            </a:r>
            <a:r>
              <a:rPr lang="da-DK" sz="1799" b="1" dirty="0" err="1">
                <a:solidFill>
                  <a:schemeClr val="accent1"/>
                </a:solidFill>
                <a:latin typeface="Calibri"/>
              </a:rPr>
              <a:t>Columna</a:t>
            </a:r>
            <a:r>
              <a:rPr lang="da-DK" sz="1799" b="1" dirty="0">
                <a:solidFill>
                  <a:schemeClr val="accent1"/>
                </a:solidFill>
                <a:latin typeface="Calibri"/>
              </a:rPr>
              <a:t> </a:t>
            </a:r>
            <a:r>
              <a:rPr lang="da-DK" sz="1799" b="1" dirty="0" err="1">
                <a:solidFill>
                  <a:schemeClr val="accent1"/>
                </a:solidFill>
                <a:latin typeface="Calibri"/>
              </a:rPr>
              <a:t>Axon</a:t>
            </a:r>
            <a:r>
              <a:rPr lang="da-DK" sz="1799" b="1" dirty="0">
                <a:solidFill>
                  <a:schemeClr val="accent1"/>
                </a:solidFill>
                <a:latin typeface="Calibri"/>
              </a:rPr>
              <a:t> indblik EPJ for 2024</a:t>
            </a:r>
          </a:p>
        </p:txBody>
      </p:sp>
      <p:pic>
        <p:nvPicPr>
          <p:cNvPr id="2050" name="Chart 1">
            <a:extLst>
              <a:ext uri="{FF2B5EF4-FFF2-40B4-BE49-F238E27FC236}">
                <a16:creationId xmlns:a16="http://schemas.microsoft.com/office/drawing/2014/main" id="{CD542204-EBE1-9DDB-CAD6-ACEF67DF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12" y="1485290"/>
            <a:ext cx="7558872" cy="50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8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021A92-3442-C3B7-848E-6C1094E3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4000" b="1">
                <a:solidFill>
                  <a:srgbClr val="FFFFFF"/>
                </a:solidFill>
                <a:latin typeface="Verdana"/>
                <a:ea typeface="Verdana"/>
              </a:rPr>
              <a:t>Status.</a:t>
            </a: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62D1EABB-86DF-4FD0-0BB8-15D9BA15B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4412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03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58C9348-AE2A-427D-348A-A46CD3B0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345" r="9085" b="998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00966-16DF-F22E-3A4D-5A44B6D5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350" b="1" err="1"/>
              <a:t>Axon</a:t>
            </a:r>
            <a:r>
              <a:rPr lang="da-DK" sz="2350" b="1"/>
              <a:t> EOJ indblik</a:t>
            </a:r>
          </a:p>
        </p:txBody>
      </p:sp>
      <p:graphicFrame>
        <p:nvGraphicFramePr>
          <p:cNvPr id="33" name="Pladsholder til indhold 2">
            <a:extLst>
              <a:ext uri="{FF2B5EF4-FFF2-40B4-BE49-F238E27FC236}">
                <a16:creationId xmlns:a16="http://schemas.microsoft.com/office/drawing/2014/main" id="{AF3D11A3-0FF0-6533-A84E-81178EF08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4988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12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21804" y="329557"/>
            <a:ext cx="9152121" cy="648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endParaRPr lang="da-DK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703639" y="553408"/>
            <a:ext cx="8712716" cy="584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defRPr/>
            </a:pPr>
            <a:r>
              <a:rPr lang="da-DK" sz="3200" b="1" kern="800" spc="-50" dirty="0">
                <a:solidFill>
                  <a:schemeClr val="tx2">
                    <a:lumMod val="76000"/>
                    <a:lumOff val="24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Baggrund for pilotprojektet</a:t>
            </a:r>
          </a:p>
        </p:txBody>
      </p:sp>
      <p:pic>
        <p:nvPicPr>
          <p:cNvPr id="7" name="Billede 6"/>
          <p:cNvPicPr/>
          <p:nvPr/>
        </p:nvPicPr>
        <p:blipFill rotWithShape="1">
          <a:blip r:embed="rId3"/>
          <a:srcRect t="5434" r="70753" b="19666"/>
          <a:stretch/>
        </p:blipFill>
        <p:spPr>
          <a:xfrm>
            <a:off x="9642185" y="143530"/>
            <a:ext cx="927077" cy="369427"/>
          </a:xfrm>
          <a:prstGeom prst="rect">
            <a:avLst/>
          </a:prstGeom>
        </p:spPr>
      </p:pic>
      <p:graphicFrame>
        <p:nvGraphicFramePr>
          <p:cNvPr id="9" name="Rectangle 3">
            <a:extLst>
              <a:ext uri="{FF2B5EF4-FFF2-40B4-BE49-F238E27FC236}">
                <a16:creationId xmlns:a16="http://schemas.microsoft.com/office/drawing/2014/main" id="{656991EB-26BF-A124-0219-7C5ECA4B64F5}"/>
              </a:ext>
            </a:extLst>
          </p:cNvPr>
          <p:cNvGraphicFramePr/>
          <p:nvPr/>
        </p:nvGraphicFramePr>
        <p:xfrm>
          <a:off x="1515749" y="1209420"/>
          <a:ext cx="9152120" cy="538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00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515749" y="548763"/>
            <a:ext cx="9152121" cy="648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endParaRPr lang="da-DK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856546" y="512957"/>
            <a:ext cx="8712716" cy="584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defRPr/>
            </a:pPr>
            <a:r>
              <a:rPr lang="da-DK" sz="3200" b="1" kern="800" spc="-50" dirty="0">
                <a:solidFill>
                  <a:schemeClr val="tx2">
                    <a:lumMod val="76000"/>
                    <a:lumOff val="24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Baggrund for pilotprojektet</a:t>
            </a:r>
          </a:p>
        </p:txBody>
      </p:sp>
      <p:pic>
        <p:nvPicPr>
          <p:cNvPr id="7" name="Billede 6"/>
          <p:cNvPicPr/>
          <p:nvPr/>
        </p:nvPicPr>
        <p:blipFill rotWithShape="1">
          <a:blip r:embed="rId3"/>
          <a:srcRect t="5434" r="70753" b="19666"/>
          <a:stretch/>
        </p:blipFill>
        <p:spPr>
          <a:xfrm>
            <a:off x="9642185" y="143530"/>
            <a:ext cx="927077" cy="369427"/>
          </a:xfrm>
          <a:prstGeom prst="rect">
            <a:avLst/>
          </a:prstGeom>
        </p:spPr>
      </p:pic>
      <p:graphicFrame>
        <p:nvGraphicFramePr>
          <p:cNvPr id="13" name="Rectangle 3">
            <a:extLst>
              <a:ext uri="{FF2B5EF4-FFF2-40B4-BE49-F238E27FC236}">
                <a16:creationId xmlns:a16="http://schemas.microsoft.com/office/drawing/2014/main" id="{5357E978-B37B-66F6-6D51-0BD45DAABA0E}"/>
              </a:ext>
            </a:extLst>
          </p:cNvPr>
          <p:cNvGraphicFramePr/>
          <p:nvPr/>
        </p:nvGraphicFramePr>
        <p:xfrm>
          <a:off x="1515749" y="1209420"/>
          <a:ext cx="9152120" cy="538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5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3CA33-2371-71E3-F677-EEC631C3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a-DK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da-DK"/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5BC3AC25-DC22-AE0B-4AE0-066302248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36851"/>
              </p:ext>
            </p:extLst>
          </p:nvPr>
        </p:nvGraphicFramePr>
        <p:xfrm>
          <a:off x="1273573" y="1711231"/>
          <a:ext cx="9151268" cy="382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93717343-5091-D15C-B7E5-E2B0A7DFC7E8}"/>
              </a:ext>
            </a:extLst>
          </p:cNvPr>
          <p:cNvSpPr/>
          <p:nvPr/>
        </p:nvSpPr>
        <p:spPr>
          <a:xfrm>
            <a:off x="1272720" y="407882"/>
            <a:ext cx="9152121" cy="648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/>
            <a:r>
              <a:rPr lang="da-DK" sz="3950" b="1" i="0">
                <a:solidFill>
                  <a:schemeClr val="tx2">
                    <a:lumMod val="76000"/>
                    <a:lumOff val="24000"/>
                  </a:schemeClr>
                </a:solidFill>
                <a:effectLst/>
                <a:latin typeface="Calibri"/>
                <a:ea typeface="Calibri"/>
                <a:cs typeface="Calibri"/>
              </a:rPr>
              <a:t>Hvad er </a:t>
            </a:r>
            <a:r>
              <a:rPr lang="da-DK" sz="3950" b="1" i="0" err="1">
                <a:solidFill>
                  <a:schemeClr val="tx2">
                    <a:lumMod val="76000"/>
                    <a:lumOff val="24000"/>
                  </a:schemeClr>
                </a:solidFill>
                <a:effectLst/>
                <a:latin typeface="Calibri"/>
                <a:ea typeface="Calibri"/>
                <a:cs typeface="Calibri"/>
              </a:rPr>
              <a:t>Axon</a:t>
            </a:r>
            <a:r>
              <a:rPr lang="da-DK" sz="3950" b="1" i="0">
                <a:solidFill>
                  <a:schemeClr val="tx2">
                    <a:lumMod val="76000"/>
                    <a:lumOff val="24000"/>
                  </a:schemeClr>
                </a:solidFill>
                <a:effectLst/>
                <a:latin typeface="Calibri"/>
                <a:ea typeface="Calibri"/>
                <a:cs typeface="Calibri"/>
              </a:rPr>
              <a:t> indblik</a:t>
            </a:r>
            <a:r>
              <a:rPr lang="da-DK" sz="3950" b="0" i="0">
                <a:solidFill>
                  <a:schemeClr val="tx2">
                    <a:lumMod val="76000"/>
                    <a:lumOff val="24000"/>
                  </a:schemeClr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da-DK" sz="3950">
              <a:solidFill>
                <a:schemeClr val="tx2">
                  <a:lumMod val="76000"/>
                  <a:lumOff val="24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83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5309AD-1DB4-5920-6B78-77260A1F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0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Sammenligning med andre mulige løsninger</a:t>
            </a: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80C28AE7-F881-44B4-49B1-76F2F93CAF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702454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15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65DD312-089D-3338-BEF8-AC3CD524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0" y="0"/>
            <a:ext cx="3020491" cy="6858000"/>
          </a:xfrm>
          <a:prstGeom prst="rect">
            <a:avLst/>
          </a:prstGeom>
        </p:spPr>
      </p:pic>
      <p:pic>
        <p:nvPicPr>
          <p:cNvPr id="6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E3B31-7F37-FD3B-53A6-B34E243B4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b="1358"/>
          <a:stretch/>
        </p:blipFill>
        <p:spPr>
          <a:xfrm>
            <a:off x="3255078" y="307680"/>
            <a:ext cx="4274005" cy="6121695"/>
          </a:xfrm>
          <a:prstGeom prst="rect">
            <a:avLst/>
          </a:prstGeom>
        </p:spPr>
      </p:pic>
      <p:pic>
        <p:nvPicPr>
          <p:cNvPr id="7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667306-30DB-00BB-BFE0-9E40B49718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b="1945"/>
          <a:stretch/>
        </p:blipFill>
        <p:spPr>
          <a:xfrm>
            <a:off x="7753541" y="299728"/>
            <a:ext cx="4287242" cy="60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7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DBDF2A8-0164-2FE8-DEED-41148306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3121" cy="685800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F82C22C0-F2ED-A132-5267-FDBC3A4E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38" y="109235"/>
            <a:ext cx="4234414" cy="3251878"/>
          </a:xfrm>
          <a:prstGeom prst="rect">
            <a:avLst/>
          </a:prstGeom>
        </p:spPr>
      </p:pic>
      <p:pic>
        <p:nvPicPr>
          <p:cNvPr id="5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67210-2A21-5A58-27B6-C74D98BE6D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44163"/>
          <a:stretch/>
        </p:blipFill>
        <p:spPr>
          <a:xfrm>
            <a:off x="3145538" y="3556317"/>
            <a:ext cx="4287242" cy="3189696"/>
          </a:xfrm>
          <a:prstGeom prst="rect">
            <a:avLst/>
          </a:prstGeom>
        </p:spPr>
      </p:pic>
      <p:pic>
        <p:nvPicPr>
          <p:cNvPr id="6" name="Picture 1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188D19-5FB1-A6DA-E589-5828B88C2C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/>
          <a:stretch/>
        </p:blipFill>
        <p:spPr>
          <a:xfrm>
            <a:off x="7624803" y="250480"/>
            <a:ext cx="4287242" cy="62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A18D6-AF50-47F7-05E4-3424828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/>
              <a:t>Telefonopkald mellem kommune og hospital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41A6A4C-BFFF-C54B-2EB4-6E4C0C26D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68171"/>
              </p:ext>
            </p:extLst>
          </p:nvPr>
        </p:nvGraphicFramePr>
        <p:xfrm>
          <a:off x="1285240" y="2969469"/>
          <a:ext cx="8074815" cy="28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03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102E1-06F5-9112-DCC9-78745159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600" b="1" err="1"/>
              <a:t>Øget</a:t>
            </a:r>
            <a:r>
              <a:rPr lang="en-US" sz="3600" b="1"/>
              <a:t> </a:t>
            </a:r>
            <a:r>
              <a:rPr lang="en-US" sz="3600" b="1" err="1"/>
              <a:t>kvalitet</a:t>
            </a:r>
            <a:r>
              <a:rPr lang="en-US" sz="3600" b="1"/>
              <a:t> </a:t>
            </a:r>
            <a:r>
              <a:rPr lang="en-US" sz="3600" b="1" err="1"/>
              <a:t>og</a:t>
            </a:r>
            <a:r>
              <a:rPr lang="en-US" sz="3600" b="1"/>
              <a:t> </a:t>
            </a:r>
            <a:r>
              <a:rPr lang="en-US" sz="3600" b="1" err="1"/>
              <a:t>fokus</a:t>
            </a:r>
            <a:r>
              <a:rPr lang="en-US" sz="3600" b="1"/>
              <a:t> </a:t>
            </a:r>
            <a:r>
              <a:rPr lang="en-US" sz="3600" b="1" err="1"/>
              <a:t>i</a:t>
            </a:r>
            <a:r>
              <a:rPr lang="en-US" sz="3600" b="1"/>
              <a:t> den </a:t>
            </a:r>
            <a:r>
              <a:rPr lang="en-US" sz="3600" b="1" err="1"/>
              <a:t>tværsektorielle</a:t>
            </a:r>
            <a:r>
              <a:rPr lang="en-US" sz="3600" b="1"/>
              <a:t> </a:t>
            </a:r>
            <a:r>
              <a:rPr lang="en-US" sz="3600" b="1" err="1"/>
              <a:t>diaolog</a:t>
            </a:r>
            <a:endParaRPr lang="en-US" sz="3600" b="1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99F551C5-FF68-ED87-E300-FC02896922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38928" y="1338729"/>
          <a:ext cx="4795584" cy="418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41778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ont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3349642838DE4AAFBF59104B5D5E21" ma:contentTypeVersion="13" ma:contentTypeDescription="Opret et nyt dokument." ma:contentTypeScope="" ma:versionID="e74b761cae951a547e5181895fffe8fe">
  <xsd:schema xmlns:xsd="http://www.w3.org/2001/XMLSchema" xmlns:xs="http://www.w3.org/2001/XMLSchema" xmlns:p="http://schemas.microsoft.com/office/2006/metadata/properties" xmlns:ns2="53c9cc6c-8cae-4b89-bda9-1931b726e320" xmlns:ns3="8a30bed2-6f00-454e-a4bb-69226ea43507" targetNamespace="http://schemas.microsoft.com/office/2006/metadata/properties" ma:root="true" ma:fieldsID="6ddba7712ed2580defe3f18f1f791e40" ns2:_="" ns3:_="">
    <xsd:import namespace="53c9cc6c-8cae-4b89-bda9-1931b726e320"/>
    <xsd:import namespace="8a30bed2-6f00-454e-a4bb-69226ea4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9cc6c-8cae-4b89-bda9-1931b726e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79ed8b31-737c-4bd0-a1f5-bf78f1e3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0bed2-6f00-454e-a4bb-69226ea435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561c189-c752-4772-8e17-cfcd351a82c5}" ma:internalName="TaxCatchAll" ma:showField="CatchAllData" ma:web="8a30bed2-6f00-454e-a4bb-69226ea4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c9cc6c-8cae-4b89-bda9-1931b726e320">
      <Terms xmlns="http://schemas.microsoft.com/office/infopath/2007/PartnerControls"/>
    </lcf76f155ced4ddcb4097134ff3c332f>
    <TaxCatchAll xmlns="8a30bed2-6f00-454e-a4bb-69226ea43507" xsi:nil="true"/>
  </documentManagement>
</p:properties>
</file>

<file path=customXml/itemProps1.xml><?xml version="1.0" encoding="utf-8"?>
<ds:datastoreItem xmlns:ds="http://schemas.openxmlformats.org/officeDocument/2006/customXml" ds:itemID="{4B4A8699-C74F-41F3-9ECD-D5D7BC0598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4F5F95-4B01-40C7-BB5D-D8CFE1B614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9cc6c-8cae-4b89-bda9-1931b726e320"/>
    <ds:schemaRef ds:uri="8a30bed2-6f00-454e-a4bb-69226ea43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37C0E0-D795-4D08-9213-B9B19DABD227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a30bed2-6f00-454e-a4bb-69226ea43507"/>
    <ds:schemaRef ds:uri="53c9cc6c-8cae-4b89-bda9-1931b726e3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798</Words>
  <Application>Microsoft Office PowerPoint</Application>
  <PresentationFormat>Widescreen</PresentationFormat>
  <Paragraphs>78</Paragraphs>
  <Slides>17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Verdana</vt:lpstr>
      <vt:lpstr>Kontortema</vt:lpstr>
      <vt:lpstr>PowerPoint-præsentation</vt:lpstr>
      <vt:lpstr>PowerPoint-præsentation</vt:lpstr>
      <vt:lpstr>PowerPoint-præsentation</vt:lpstr>
      <vt:lpstr> </vt:lpstr>
      <vt:lpstr>Sammenligning med andre mulige løsninger</vt:lpstr>
      <vt:lpstr>PowerPoint-præsentation</vt:lpstr>
      <vt:lpstr>PowerPoint-præsentation</vt:lpstr>
      <vt:lpstr>Telefonopkald mellem kommune og hospital</vt:lpstr>
      <vt:lpstr>Øget kvalitet og fokus i den tværsektorielle diaolog</vt:lpstr>
      <vt:lpstr>Sammenhængende patientforløb</vt:lpstr>
      <vt:lpstr>Nem implementering og høj anvendelighed </vt:lpstr>
      <vt:lpstr>Supplement til eksisterende kommunikationsformer</vt:lpstr>
      <vt:lpstr>PowerPoint-præsentation</vt:lpstr>
      <vt:lpstr>PowerPoint-præsentation</vt:lpstr>
      <vt:lpstr>PowerPoint-præsentation</vt:lpstr>
      <vt:lpstr>Status.</vt:lpstr>
      <vt:lpstr>Axon EOJ indblik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Tina Dyrby Svanholm</dc:creator>
  <cp:lastModifiedBy>Tina Dyrby Svanholm</cp:lastModifiedBy>
  <cp:revision>2</cp:revision>
  <dcterms:created xsi:type="dcterms:W3CDTF">2025-06-12T06:37:25Z</dcterms:created>
  <dcterms:modified xsi:type="dcterms:W3CDTF">2025-06-17T06:28:19Z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0x010100B63349642838DE4AAFBF59104B5D5E21</vt:lpwstr>
  </property>
  <property fmtid="{D5CDD505-2E9C-101B-9397-08002B2CF9AE}" pid="3" name="MediaServiceImageTags">
    <vt:lpwstr/>
  </property>
</Properties>
</file>