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4746"/>
    <a:srgbClr val="BACDD8"/>
    <a:srgbClr val="00456E"/>
    <a:srgbClr val="778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9C34A8-139E-4BB5-B934-2B3CDA350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ED13BFA-0E49-4F4D-A757-C5A03075F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C8347BD-2AB5-4BDF-84E4-4A7EDF369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FFC7F69-B4E4-42E6-8839-B313FA6C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D688786-A4BA-4D7F-AAE8-84E9E485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374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554F6-F80D-4966-8C55-9CCAC12E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A6EF7BA-599E-425E-8918-5C324124D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FB658D8-A479-47E9-BA68-70C3DC76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E841401-3D19-41F9-BC1F-1B54CDFB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5935842-19BA-436C-A8AA-AA640671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598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0D0A596-8F03-4CC5-ACE8-6CED6D875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7E2DC27-F716-438B-99AE-776717612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DE5D9AC-CA0F-4128-B15B-D6FBB771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7B0DF63-D92E-47C7-8EC1-207460CA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451380-52DE-448E-BE0A-3D419582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09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ED9E8-2D95-47D1-A416-DC5AE7B3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FA4ABEB-1C3C-48A1-A127-36D2DA5E8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FC2517E-3BD6-42E5-8570-680287F2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A1735A4-3D4E-4260-B19B-D8D0350D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3E6605D-EECA-4B97-8685-697358A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45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81EB1-C2F4-4E51-8881-EFE841141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E771F7D-F214-4E95-B9BB-A003E5B52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840F216-3322-4367-ACB5-BD8DCD34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B439DA0-086E-4C51-A582-C3D704E0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8D6EE07-AF5E-4347-B2DC-AD87E797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956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CD0CF-5594-4644-A077-28BE2A5A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ED3DCD5-1E30-49C5-AE1A-CBA0402FE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3FAAD4-B54D-4261-91FF-8A4D286F3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7C4427F-D227-4EA8-B614-CE7CDBBB5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2C1AAB8-5304-474E-B0B8-72F28EEA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97817DA-4C78-432C-96AB-1E72EE77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5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A2616-3A7E-4A37-A5E7-5FB66D79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8F5A6E2-2F5C-45C7-8EA6-41EA4EF57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EFD15FD-E523-488F-9946-6336A6961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B8608D5-8088-43E6-8A88-65A24F02F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7D128B6-FF9E-4441-A038-3F3C5D0E7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D1A2550-9710-454D-A35B-7F63E8F7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74E99DA-3AB4-47A3-9E85-347D144FB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7DBCC7A-48CE-45FB-97A4-B01436C95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059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CBAB0-43BD-4F9A-B007-2B278BE8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E2A0F7E-BF70-45F1-B5D4-998E8E69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3C2438B-F0B2-435C-BA0B-697E594F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73C1CEA-4166-4B22-BEF2-3F58192F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75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DF2C4A5-91CD-4B17-A329-2C357B5F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3BAA78D-FD4F-453D-A0DA-33E31E02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2EA291A-D04A-4290-8B17-DA1E888B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121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F12B74-7C85-4CDF-8CEC-9581ABE3A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6BB15A-E4CB-4611-B5BE-EE8EFF29E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0600492-EA46-4B39-B6C2-C004A492D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8ECC147-D4B0-4186-9C88-186B2B91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20FDEA6-1279-4FF7-AFA2-F0BF421A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C22C15-9D2F-4124-A67B-E01F9131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38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CAAFF-CAD3-4A32-86BA-72E965C94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504E4AA-C6CB-44D3-A89D-CF5A41AB5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0BD3D7A-4733-43C1-86B0-83E4E429E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F7B730-E921-405F-9932-0267AEE9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2E49089-BF08-4890-9235-EBD74144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44C118E-B94D-49B8-B173-8FAA3FE1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674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DCDEEA-C4BB-44CA-BBE5-99B298ED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EA89BB-CDA5-4729-A686-ABFC43AF7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7140785-9349-453D-A0A1-A3ECFC281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4DAE-4F50-4568-8A7E-66B2ACA9F625}" type="datetimeFigureOut">
              <a:rPr lang="da-DK" smtClean="0"/>
              <a:t>06-11-2020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6891F9F-0412-4B7C-B9EB-7EEBE781F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93F3E3C-5817-4E72-9992-41A799A2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08785-5373-4547-9755-5D22D889B4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380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CD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45EC9C33-7497-4283-B99E-30C70157E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777" y="847602"/>
            <a:ext cx="11430446" cy="5162796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0A6F91AC-7DFD-473F-B291-D5564563D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3919" y="4576887"/>
            <a:ext cx="2698390" cy="228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3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CD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6A50D592-DB88-4F19-9425-625623026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228" y="316089"/>
            <a:ext cx="5343705" cy="3273479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5F47FE5B-2D37-4651-A4A6-9AD6D3D74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228" y="3730679"/>
            <a:ext cx="5306429" cy="2811232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2695DE53-60A8-49D9-85C5-AC3E190694DE}"/>
              </a:ext>
            </a:extLst>
          </p:cNvPr>
          <p:cNvSpPr txBox="1"/>
          <p:nvPr/>
        </p:nvSpPr>
        <p:spPr>
          <a:xfrm>
            <a:off x="-204542" y="250774"/>
            <a:ext cx="609600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Det handler om borgeren, 	når vi handler sammen</a:t>
            </a:r>
          </a:p>
          <a:p>
            <a:pPr algn="just"/>
            <a:endParaRPr lang="da-DK" sz="3200" b="1" i="0" u="none" strike="noStrike" baseline="0" dirty="0">
              <a:solidFill>
                <a:srgbClr val="00456E"/>
              </a:solidFill>
              <a:latin typeface="Industry Book"/>
            </a:endParaRPr>
          </a:p>
          <a:p>
            <a:pPr algn="just"/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Uden klare mål, ingen synlig 	effekt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da-DK" sz="3200" b="1" i="0" u="none" strike="noStrike" baseline="0" dirty="0">
              <a:solidFill>
                <a:srgbClr val="00456E"/>
              </a:solidFill>
              <a:latin typeface="Industry Book"/>
            </a:endParaRPr>
          </a:p>
          <a:p>
            <a:pPr algn="just"/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Samarbejde forpligter</a:t>
            </a:r>
          </a:p>
          <a:p>
            <a:pPr algn="just"/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</a:t>
            </a:r>
            <a:b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</a:br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Vi følger op til målet er nået</a:t>
            </a:r>
          </a:p>
          <a:p>
            <a:pPr algn="just"/>
            <a:endParaRPr lang="da-DK" sz="3200" b="1" i="0" u="none" strike="noStrike" baseline="0" dirty="0">
              <a:solidFill>
                <a:srgbClr val="00456E"/>
              </a:solidFill>
              <a:latin typeface="Industry Book"/>
            </a:endParaRPr>
          </a:p>
          <a:p>
            <a:pPr algn="just"/>
            <a:r>
              <a:rPr lang="da-DK" sz="3200" b="1" i="0" u="none" strike="noStrike" baseline="0" dirty="0">
                <a:solidFill>
                  <a:srgbClr val="00456E"/>
                </a:solidFill>
                <a:latin typeface="Industry Book"/>
              </a:rPr>
              <a:t>	Der er viden at hente</a:t>
            </a:r>
            <a:endParaRPr lang="da-DK" sz="3200" b="1" dirty="0">
              <a:solidFill>
                <a:srgbClr val="00456E"/>
              </a:solidFill>
            </a:endParaRPr>
          </a:p>
        </p:txBody>
      </p: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68852544-3501-46D8-8278-D6E2BC2FC560}"/>
              </a:ext>
            </a:extLst>
          </p:cNvPr>
          <p:cNvCxnSpPr>
            <a:cxnSpLocks/>
          </p:cNvCxnSpPr>
          <p:nvPr/>
        </p:nvCxnSpPr>
        <p:spPr>
          <a:xfrm>
            <a:off x="233265" y="550503"/>
            <a:ext cx="317242" cy="0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>
            <a:extLst>
              <a:ext uri="{FF2B5EF4-FFF2-40B4-BE49-F238E27FC236}">
                <a16:creationId xmlns:a16="http://schemas.microsoft.com/office/drawing/2014/main" id="{04BEBABC-153C-4652-BBA0-5378CBD252E2}"/>
              </a:ext>
            </a:extLst>
          </p:cNvPr>
          <p:cNvCxnSpPr>
            <a:cxnSpLocks/>
          </p:cNvCxnSpPr>
          <p:nvPr/>
        </p:nvCxnSpPr>
        <p:spPr>
          <a:xfrm>
            <a:off x="233265" y="1952828"/>
            <a:ext cx="317242" cy="0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forbindelse 46">
            <a:extLst>
              <a:ext uri="{FF2B5EF4-FFF2-40B4-BE49-F238E27FC236}">
                <a16:creationId xmlns:a16="http://schemas.microsoft.com/office/drawing/2014/main" id="{9B3E070E-449E-4B10-96B6-1E15BB0FFFF3}"/>
              </a:ext>
            </a:extLst>
          </p:cNvPr>
          <p:cNvCxnSpPr>
            <a:cxnSpLocks/>
          </p:cNvCxnSpPr>
          <p:nvPr/>
        </p:nvCxnSpPr>
        <p:spPr>
          <a:xfrm>
            <a:off x="233265" y="3497816"/>
            <a:ext cx="317242" cy="0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forbindelse 47">
            <a:extLst>
              <a:ext uri="{FF2B5EF4-FFF2-40B4-BE49-F238E27FC236}">
                <a16:creationId xmlns:a16="http://schemas.microsoft.com/office/drawing/2014/main" id="{255118F5-491D-41E7-B8AC-98F8CF3C24A7}"/>
              </a:ext>
            </a:extLst>
          </p:cNvPr>
          <p:cNvCxnSpPr>
            <a:cxnSpLocks/>
          </p:cNvCxnSpPr>
          <p:nvPr/>
        </p:nvCxnSpPr>
        <p:spPr>
          <a:xfrm>
            <a:off x="233265" y="4453809"/>
            <a:ext cx="317242" cy="0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>
            <a:extLst>
              <a:ext uri="{FF2B5EF4-FFF2-40B4-BE49-F238E27FC236}">
                <a16:creationId xmlns:a16="http://schemas.microsoft.com/office/drawing/2014/main" id="{0E98FFFF-6495-48F0-B65E-525A5B67F054}"/>
              </a:ext>
            </a:extLst>
          </p:cNvPr>
          <p:cNvCxnSpPr>
            <a:cxnSpLocks/>
          </p:cNvCxnSpPr>
          <p:nvPr/>
        </p:nvCxnSpPr>
        <p:spPr>
          <a:xfrm>
            <a:off x="233265" y="5433523"/>
            <a:ext cx="317242" cy="0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Lige forbindelse 65">
            <a:extLst>
              <a:ext uri="{FF2B5EF4-FFF2-40B4-BE49-F238E27FC236}">
                <a16:creationId xmlns:a16="http://schemas.microsoft.com/office/drawing/2014/main" id="{4380CAF7-8F2E-417E-8E95-C298BE98D0F6}"/>
              </a:ext>
            </a:extLst>
          </p:cNvPr>
          <p:cNvCxnSpPr>
            <a:cxnSpLocks/>
          </p:cNvCxnSpPr>
          <p:nvPr/>
        </p:nvCxnSpPr>
        <p:spPr>
          <a:xfrm flipH="1">
            <a:off x="6664016" y="316089"/>
            <a:ext cx="378293" cy="417917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>
            <a:extLst>
              <a:ext uri="{FF2B5EF4-FFF2-40B4-BE49-F238E27FC236}">
                <a16:creationId xmlns:a16="http://schemas.microsoft.com/office/drawing/2014/main" id="{4FD9B19B-E5A0-4249-AF91-F5765407CC23}"/>
              </a:ext>
            </a:extLst>
          </p:cNvPr>
          <p:cNvCxnSpPr>
            <a:cxnSpLocks/>
          </p:cNvCxnSpPr>
          <p:nvPr/>
        </p:nvCxnSpPr>
        <p:spPr>
          <a:xfrm flipH="1">
            <a:off x="11621526" y="6123994"/>
            <a:ext cx="378293" cy="417917"/>
          </a:xfrm>
          <a:prstGeom prst="line">
            <a:avLst/>
          </a:prstGeom>
          <a:ln w="76200">
            <a:solidFill>
              <a:srgbClr val="CE47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Billede 73">
            <a:extLst>
              <a:ext uri="{FF2B5EF4-FFF2-40B4-BE49-F238E27FC236}">
                <a16:creationId xmlns:a16="http://schemas.microsoft.com/office/drawing/2014/main" id="{81758E60-7F20-4707-B0AE-564CDEE6B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27" y="5841341"/>
            <a:ext cx="1102856" cy="93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3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Industry Book</vt:lpstr>
      <vt:lpstr>Office-tema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Svindt Gammelgaard</dc:creator>
  <cp:lastModifiedBy>Mikkel Svindt Gammelgaard</cp:lastModifiedBy>
  <cp:revision>3</cp:revision>
  <dcterms:created xsi:type="dcterms:W3CDTF">2020-11-06T12:10:02Z</dcterms:created>
  <dcterms:modified xsi:type="dcterms:W3CDTF">2020-11-06T12:30:54Z</dcterms:modified>
</cp:coreProperties>
</file>