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41E3E-5594-4BEE-926A-9BD81546C8D9}" type="datetimeFigureOut">
              <a:rPr lang="da-DK" smtClean="0"/>
              <a:t>11-05-2021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25B9-BD90-4A86-9FD3-7352758215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917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41E3E-5594-4BEE-926A-9BD81546C8D9}" type="datetimeFigureOut">
              <a:rPr lang="da-DK" smtClean="0"/>
              <a:t>11-05-2021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25B9-BD90-4A86-9FD3-7352758215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022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41E3E-5594-4BEE-926A-9BD81546C8D9}" type="datetimeFigureOut">
              <a:rPr lang="da-DK" smtClean="0"/>
              <a:t>11-05-2021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25B9-BD90-4A86-9FD3-7352758215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361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41E3E-5594-4BEE-926A-9BD81546C8D9}" type="datetimeFigureOut">
              <a:rPr lang="da-DK" smtClean="0"/>
              <a:t>11-05-2021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25B9-BD90-4A86-9FD3-7352758215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063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41E3E-5594-4BEE-926A-9BD81546C8D9}" type="datetimeFigureOut">
              <a:rPr lang="da-DK" smtClean="0"/>
              <a:t>11-05-2021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25B9-BD90-4A86-9FD3-7352758215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074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41E3E-5594-4BEE-926A-9BD81546C8D9}" type="datetimeFigureOut">
              <a:rPr lang="da-DK" smtClean="0"/>
              <a:t>11-05-2021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25B9-BD90-4A86-9FD3-7352758215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101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41E3E-5594-4BEE-926A-9BD81546C8D9}" type="datetimeFigureOut">
              <a:rPr lang="da-DK" smtClean="0"/>
              <a:t>11-05-2021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25B9-BD90-4A86-9FD3-7352758215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929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41E3E-5594-4BEE-926A-9BD81546C8D9}" type="datetimeFigureOut">
              <a:rPr lang="da-DK" smtClean="0"/>
              <a:t>11-05-2021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25B9-BD90-4A86-9FD3-7352758215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084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41E3E-5594-4BEE-926A-9BD81546C8D9}" type="datetimeFigureOut">
              <a:rPr lang="da-DK" smtClean="0"/>
              <a:t>11-05-2021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25B9-BD90-4A86-9FD3-7352758215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754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41E3E-5594-4BEE-926A-9BD81546C8D9}" type="datetimeFigureOut">
              <a:rPr lang="da-DK" smtClean="0"/>
              <a:t>11-05-2021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25B9-BD90-4A86-9FD3-7352758215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417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41E3E-5594-4BEE-926A-9BD81546C8D9}" type="datetimeFigureOut">
              <a:rPr lang="da-DK" smtClean="0"/>
              <a:t>11-05-2021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25B9-BD90-4A86-9FD3-7352758215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855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41E3E-5594-4BEE-926A-9BD81546C8D9}" type="datetimeFigureOut">
              <a:rPr lang="da-DK" smtClean="0"/>
              <a:t>11-05-2021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F25B9-BD90-4A86-9FD3-7352758215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720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Fremtidens specialiserede socialområde - set udefra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Stefan Hermann</a:t>
            </a:r>
          </a:p>
          <a:p>
            <a:r>
              <a:rPr lang="da-DK" dirty="0"/>
              <a:t>Rektor Københavns Professionshøjskole</a:t>
            </a:r>
          </a:p>
          <a:p>
            <a:endParaRPr lang="da-DK" dirty="0"/>
          </a:p>
          <a:p>
            <a:r>
              <a:rPr lang="da-DK" dirty="0"/>
              <a:t>KKR konference 2021, KKR Midt 11. maj 2021</a:t>
            </a:r>
          </a:p>
        </p:txBody>
      </p:sp>
    </p:spTree>
    <p:extLst>
      <p:ext uri="{BB962C8B-B14F-4D97-AF65-F5344CB8AC3E}">
        <p14:creationId xmlns:p14="http://schemas.microsoft.com/office/powerpoint/2010/main" val="3655824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8166"/>
          </a:xfrm>
        </p:spPr>
        <p:txBody>
          <a:bodyPr>
            <a:normAutofit/>
          </a:bodyPr>
          <a:lstStyle/>
          <a:p>
            <a:pPr algn="l"/>
            <a:r>
              <a:rPr lang="da-DK" sz="4800" b="1" dirty="0"/>
              <a:t>Iagttagelser af feltet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2131142"/>
            <a:ext cx="9144000" cy="3723968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Efterspørgslen på ydelser stiger (demografi, målgruppe, behov, styringsmekanismer)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Nye typer af ”afvigelser” med stor kompleksitet vinder frem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Økonomien følger ikke/næppe med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Lav alment vidensniveau blandt offentlighed og aktører uden for området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Holdninger og skandaler fylder lejlighedsvist mediebilledet – området er formentlig bedre end sit rygte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Stærkt interessepræget – stærk dominans af embedsmænd og foreninger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Differentieret institutionslandskab (kommuner, regioner, private)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Ry som et martret område på grund af strukturreformen</a:t>
            </a:r>
          </a:p>
        </p:txBody>
      </p:sp>
    </p:spTree>
    <p:extLst>
      <p:ext uri="{BB962C8B-B14F-4D97-AF65-F5344CB8AC3E}">
        <p14:creationId xmlns:p14="http://schemas.microsoft.com/office/powerpoint/2010/main" val="510215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8166"/>
          </a:xfrm>
        </p:spPr>
        <p:txBody>
          <a:bodyPr>
            <a:normAutofit/>
          </a:bodyPr>
          <a:lstStyle/>
          <a:p>
            <a:pPr algn="l"/>
            <a:r>
              <a:rPr lang="da-DK" sz="4800" b="1" dirty="0"/>
              <a:t>Iagttagelser af feltet (forts.)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2131142"/>
            <a:ext cx="9144000" cy="3723968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Fravær af enkle, kommunikerbare mål som offentligheden kender. Er der en sammenhængende politisk vilje? Nationalt?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Lav andel af veluddannede – kritik fra SL af social- og specialpædagogers kompetencer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Uhyre differentierede målgrupper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Det synes som om at området for fysiske funktionsnedsættelser går ok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Ingen tydelige uddannelsesstrategier nationalt – er det en grundregel at de mest sårbare ofte skal have de mindst uddannede?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Udbredt puljeøkonomi og pletsatsninger fra national side (jf. satspuljer)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Uklart om området kan lave en kritisk analyse af sig selv?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70294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8166"/>
          </a:xfrm>
        </p:spPr>
        <p:txBody>
          <a:bodyPr>
            <a:normAutofit fontScale="90000"/>
          </a:bodyPr>
          <a:lstStyle/>
          <a:p>
            <a:pPr algn="l"/>
            <a:r>
              <a:rPr lang="da-DK" sz="4800" b="1" dirty="0"/>
              <a:t>To strømme i det specialiserede socialområde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2131142"/>
            <a:ext cx="9144000" cy="372396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Civil samfund, arbejde, uddannelse – integrerende bestræbelse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a-DK" dirty="0"/>
              <a:t>Båret af de pædagogiske traditioner og politiske formål, en ny samlet politisk vilje?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Professionalisering, specialisering, </a:t>
            </a:r>
            <a:r>
              <a:rPr lang="da-DK" dirty="0" err="1"/>
              <a:t>medikalisering</a:t>
            </a:r>
            <a:r>
              <a:rPr lang="da-DK" dirty="0"/>
              <a:t> – differentierende bestræbelse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a-DK" dirty="0"/>
              <a:t>Båret af videnskabelige behov og udvikling, behandlingskrav, teknologier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da-DK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92543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8166"/>
          </a:xfrm>
        </p:spPr>
        <p:txBody>
          <a:bodyPr>
            <a:normAutofit/>
          </a:bodyPr>
          <a:lstStyle/>
          <a:p>
            <a:pPr algn="l"/>
            <a:r>
              <a:rPr lang="da-DK" sz="4800" b="1" dirty="0"/>
              <a:t>Samfundstendenser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2131142"/>
            <a:ext cx="9144000" cy="3723968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Stigende udbud af diagnoser/lidelser, særligt blandt unge (videnskab) - </a:t>
            </a:r>
            <a:r>
              <a:rPr lang="da-DK" dirty="0" err="1"/>
              <a:t>Patologiseringstendens</a:t>
            </a:r>
            <a:r>
              <a:rPr lang="da-DK" dirty="0"/>
              <a:t> og </a:t>
            </a:r>
            <a:r>
              <a:rPr lang="da-DK" dirty="0" err="1"/>
              <a:t>medikalisering</a:t>
            </a:r>
            <a:r>
              <a:rPr lang="da-DK" dirty="0"/>
              <a:t> (business)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”Udlån” af diagnoser til almenområdet; en slags </a:t>
            </a:r>
            <a:r>
              <a:rPr lang="da-DK" dirty="0" err="1"/>
              <a:t>almengørelse</a:t>
            </a:r>
            <a:r>
              <a:rPr lang="da-DK" dirty="0"/>
              <a:t> af afvigelsen – en slags demokratisering af mistrivsel med stigende sensitivitet overfor egne særtræk, et smallere normalitetsbegreb (kultur)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Har almenområdet lært nok og tilegnet sig viden og kompetencer fra specialområdet; jf. inklusionsarbejdet i folkeskolen siden 2012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Nedsat tolerancetærskel på almenområdet (kultur)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Det produktive individ, individet som risiko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 err="1"/>
              <a:t>Udenforskabet</a:t>
            </a:r>
            <a:r>
              <a:rPr lang="da-DK" dirty="0"/>
              <a:t> – er vi undervejs med at genetablere en mental åndssvageforsorg? </a:t>
            </a:r>
          </a:p>
        </p:txBody>
      </p:sp>
    </p:spTree>
    <p:extLst>
      <p:ext uri="{BB962C8B-B14F-4D97-AF65-F5344CB8AC3E}">
        <p14:creationId xmlns:p14="http://schemas.microsoft.com/office/powerpoint/2010/main" val="1019459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8166"/>
          </a:xfrm>
        </p:spPr>
        <p:txBody>
          <a:bodyPr>
            <a:normAutofit/>
          </a:bodyPr>
          <a:lstStyle/>
          <a:p>
            <a:pPr algn="l"/>
            <a:r>
              <a:rPr lang="da-DK" sz="4800" b="1" dirty="0"/>
              <a:t>En vej…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2131142"/>
            <a:ext cx="9144000" cy="3723968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Fasthold integrationsbestræbelsen, tal åbent om afmagten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Stil krav til almenområdet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Adresser kulturen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Lav en uddannelsesstrategi – forskning, uddannelse, videreuddannelse, karriere- og udviklingsmuligheder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a-DK" dirty="0"/>
              <a:t>De studerende søger børneområdet og beskæftigelsesområdet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a-DK" dirty="0"/>
              <a:t>Svært at udvikle generaliserede metoder til så differentieret et området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a-DK" dirty="0"/>
              <a:t>Alt kan ikke proppes i generalistuddannelser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Pas på med en specialeplan som hviler på et rent medicinsk/videnskabeligt paradigme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Udvikl en kultur præget af forventninger og krav til borgerne – det værste er ikke at betyde noget, men der er også faldgruber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28481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437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Fremtidens specialiserede socialområde - set udefra</vt:lpstr>
      <vt:lpstr>Iagttagelser af feltet</vt:lpstr>
      <vt:lpstr>Iagttagelser af feltet (forts.)</vt:lpstr>
      <vt:lpstr>To strømme i det specialiserede socialområde</vt:lpstr>
      <vt:lpstr>Samfundstendenser</vt:lpstr>
      <vt:lpstr>En vej…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Fremtidens specialiserede socialområde - set udefra</dc:title>
  <dc:creator>Windows User</dc:creator>
  <cp:lastModifiedBy>Stefan Hermann</cp:lastModifiedBy>
  <cp:revision>15</cp:revision>
  <dcterms:created xsi:type="dcterms:W3CDTF">2021-05-10T21:01:49Z</dcterms:created>
  <dcterms:modified xsi:type="dcterms:W3CDTF">2021-05-11T13:56:15Z</dcterms:modified>
</cp:coreProperties>
</file>